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6" r:id="rId5"/>
    <p:sldId id="265" r:id="rId6"/>
    <p:sldId id="268" r:id="rId7"/>
    <p:sldId id="261" r:id="rId8"/>
    <p:sldId id="267" r:id="rId9"/>
    <p:sldId id="263" r:id="rId10"/>
    <p:sldId id="264" r:id="rId11"/>
    <p:sldId id="259" r:id="rId12"/>
    <p:sldId id="260" r:id="rId13"/>
    <p:sldId id="26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C5DA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7"/>
  </p:normalViewPr>
  <p:slideViewPr>
    <p:cSldViewPr snapToGrid="0" snapToObjects="1">
      <p:cViewPr>
        <p:scale>
          <a:sx n="98" d="100"/>
          <a:sy n="98" d="100"/>
        </p:scale>
        <p:origin x="1824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7" d="100"/>
          <a:sy n="117" d="100"/>
        </p:scale>
        <p:origin x="4200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7F554A-DCDA-BE48-800D-F2FFA502E473}" type="datetimeFigureOut">
              <a:rPr lang="en-US" smtClean="0"/>
              <a:t>5/27/19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08A03-D03B-C048-A11A-13B592850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841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visualization of formulating equations 6,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08A03-D03B-C048-A11A-13B5928500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050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visualization of formulating equations 6,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08A03-D03B-C048-A11A-13B5928500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85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visualization of formulating equations 6,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08A03-D03B-C048-A11A-13B5928500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525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visualization of formulating equations 6,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08A03-D03B-C048-A11A-13B5928500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236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visualization of formulating equations 6,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08A03-D03B-C048-A11A-13B5928500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92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visualization of formulating equations 6,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08A03-D03B-C048-A11A-13B5928500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47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visualization of formulating equations 6,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08A03-D03B-C048-A11A-13B5928500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502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visualization of formulating equations 6,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08A03-D03B-C048-A11A-13B5928500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431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visualization of formulating equations 6,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08A03-D03B-C048-A11A-13B5928500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809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visualization of formulating equations 6,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08A03-D03B-C048-A11A-13B5928500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903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visualization of formulating equations 6,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08A03-D03B-C048-A11A-13B5928500C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35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569D0-EFAC-3945-A4AE-D908235F6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874591-220B-3943-B370-1ECA620811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5ACD6-B4A6-D743-A0EB-040558F2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0E0A-4EAE-C244-A2F3-B61A7EC7C307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E2C88-A656-5B42-8C99-C548CDF58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E1C41-4D1D-4F4B-9FC1-98724EBED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72F1-6450-EB42-BB71-DAA89974B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4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46DFD-BA93-084D-B8A6-6D0A4F9BB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FA6B70-A8EC-5C48-955F-E2254BBD4A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F7079-8ECC-594D-BC50-5215BAB63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0E0A-4EAE-C244-A2F3-B61A7EC7C307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15D62-8568-EF4C-8032-744E04371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BF4DB-4090-2946-A232-245152A71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72F1-6450-EB42-BB71-DAA89974B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564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D79A7E-A96B-F043-B305-CDB11F0BB6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0344AF-A514-D94C-9866-BD0C6BAF69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BCC7E9-4B65-8E44-A2F4-EA7820E5A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0E0A-4EAE-C244-A2F3-B61A7EC7C307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845148-783D-3A48-8ABF-372B8A9F8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76427-A235-0640-980C-71095E5DF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72F1-6450-EB42-BB71-DAA89974B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984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88330-A9E9-CD49-ABE3-BE0AE945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0277E-E514-3043-83E5-D9733F680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56DBE-123F-E748-AC79-A9C7A490E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0E0A-4EAE-C244-A2F3-B61A7EC7C307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881E4-FFED-F44A-899E-89A604661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3D24A-EFE1-DC4C-AC0E-FDC6A58EC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72F1-6450-EB42-BB71-DAA89974B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807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68026-27C9-6242-BEE9-721A3CAE5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340BC4-D4F2-C143-86C4-05794AB06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06E0A-B66D-6E45-9A16-A90B37CDE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0E0A-4EAE-C244-A2F3-B61A7EC7C307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B0252-56E2-D642-9D5B-5D1B7D2C5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A0194-0857-EC45-B53E-74D23F497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72F1-6450-EB42-BB71-DAA89974B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91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9D46D-AABF-6244-90A9-1DA81CD03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88446-4F60-B242-B0A3-84FC8B2C71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EA5A7F-A698-C541-BF32-BD5E61F42A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8BC746-BF58-5749-8A27-43E6722E0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0E0A-4EAE-C244-A2F3-B61A7EC7C307}" type="datetimeFigureOut">
              <a:rPr lang="en-US" smtClean="0"/>
              <a:t>5/27/19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0D779F-83EC-B641-88A9-8AEC32972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AD31A-6630-7D4B-AACF-1ADC653A6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72F1-6450-EB42-BB71-DAA89974B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34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8BDEC-AE18-9F45-977D-A6907316D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E671A8-DBF3-964A-88D0-12C6C21EB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2C5BD3-1947-BC41-9DAF-4FF94A978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42DF8B-C6B6-474B-AE94-2D5258CA06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F77F29-FDD1-3C42-8E6B-80C44A7AA5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6857B5-52CC-2446-93B5-3BD52F799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0E0A-4EAE-C244-A2F3-B61A7EC7C307}" type="datetimeFigureOut">
              <a:rPr lang="en-US" smtClean="0"/>
              <a:t>5/27/19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CF41D6-0335-2243-BC6F-68BB193F5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5B9D6C-BED2-084C-AE95-90DF70E6D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72F1-6450-EB42-BB71-DAA89974B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1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A9C03-511E-1E4C-9884-5920CE555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E9E9DB-FF5F-B24E-BF31-B045337AB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0E0A-4EAE-C244-A2F3-B61A7EC7C307}" type="datetimeFigureOut">
              <a:rPr lang="en-US" smtClean="0"/>
              <a:t>5/27/19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FA7E3-E805-8B4E-AE3B-3326AB47D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BCA75-E9A5-0344-964D-9B1D065B2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72F1-6450-EB42-BB71-DAA89974B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2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D87B34-883D-BF4E-AF84-7CD54DA0E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0E0A-4EAE-C244-A2F3-B61A7EC7C307}" type="datetimeFigureOut">
              <a:rPr lang="en-US" smtClean="0"/>
              <a:t>5/27/19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E7C0CF-F596-3245-AA3A-17994965D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B365D-12AD-AE4F-B8E4-589CF2440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72F1-6450-EB42-BB71-DAA89974B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62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15DF-2991-BA4F-8309-ED5C5AD1E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C4359-0988-6445-8E64-24DCA62F0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00F747-6B47-1042-8D7E-86C7A42E0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4F0336-74DE-4E45-8C91-3841C3BE2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0E0A-4EAE-C244-A2F3-B61A7EC7C307}" type="datetimeFigureOut">
              <a:rPr lang="en-US" smtClean="0"/>
              <a:t>5/27/19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674B9F-4032-5343-8290-91D8BAE35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DADA11-9DFE-3D40-932C-D1E4073E9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72F1-6450-EB42-BB71-DAA89974B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66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21F21-0FDC-0B4E-AB31-3AE0AE153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A6AACA-61F0-754E-BF98-F3D5732C4D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F5223E-6BF1-874D-9CE1-E2CE540708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26156-1FAB-164B-BE23-286904FA0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0E0A-4EAE-C244-A2F3-B61A7EC7C307}" type="datetimeFigureOut">
              <a:rPr lang="en-US" smtClean="0"/>
              <a:t>5/27/19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19563D-B4F4-9742-8799-E7F0C6888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5FC2B3-456C-144E-AC3F-C1885FA7F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72F1-6450-EB42-BB71-DAA89974B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455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DBD2D0-F1C0-2546-B7BE-157421AB5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704CDE-FF10-1845-AB6C-D6926CD87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11DDD-2F58-6D45-AC9B-D3616DB006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80E0A-4EAE-C244-A2F3-B61A7EC7C307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5F36B-6953-ED4D-989A-6CF7A26EF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E2224-C6DA-354C-8CFE-182E81B826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872F1-6450-EB42-BB71-DAA89974B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5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11" Type="http://schemas.openxmlformats.org/officeDocument/2006/relationships/image" Target="../media/image14.tiff"/><Relationship Id="rId5" Type="http://schemas.openxmlformats.org/officeDocument/2006/relationships/image" Target="../media/image8.tiff"/><Relationship Id="rId10" Type="http://schemas.openxmlformats.org/officeDocument/2006/relationships/image" Target="../media/image13.tiff"/><Relationship Id="rId4" Type="http://schemas.openxmlformats.org/officeDocument/2006/relationships/image" Target="../media/image7.tiff"/><Relationship Id="rId9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10" Type="http://schemas.openxmlformats.org/officeDocument/2006/relationships/image" Target="../media/image13.tiff"/><Relationship Id="rId4" Type="http://schemas.openxmlformats.org/officeDocument/2006/relationships/image" Target="../media/image7.tiff"/><Relationship Id="rId9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F7C8-07B9-B642-B72B-BA09AF8AB0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C0026C-1B72-004A-810D-C1AA55BB3C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617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9DC0119C-04CC-3B43-B5E0-FB2EC3C9F712}"/>
              </a:ext>
            </a:extLst>
          </p:cNvPr>
          <p:cNvSpPr/>
          <p:nvPr/>
        </p:nvSpPr>
        <p:spPr>
          <a:xfrm>
            <a:off x="1899285" y="998091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49DCF5C-F9FA-124D-BF99-B37B3378AE95}"/>
              </a:ext>
            </a:extLst>
          </p:cNvPr>
          <p:cNvSpPr/>
          <p:nvPr/>
        </p:nvSpPr>
        <p:spPr>
          <a:xfrm>
            <a:off x="3403145" y="998091"/>
            <a:ext cx="3165235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36311C9-F1D2-4548-9734-B8DEE90C9343}"/>
              </a:ext>
            </a:extLst>
          </p:cNvPr>
          <p:cNvSpPr/>
          <p:nvPr/>
        </p:nvSpPr>
        <p:spPr>
          <a:xfrm>
            <a:off x="6568380" y="998090"/>
            <a:ext cx="4498351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7D91DCD-E553-E545-A8E7-95F0CD20264B}"/>
              </a:ext>
            </a:extLst>
          </p:cNvPr>
          <p:cNvSpPr/>
          <p:nvPr/>
        </p:nvSpPr>
        <p:spPr>
          <a:xfrm>
            <a:off x="1891414" y="1334111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D10A4E3-5B2E-A84E-BF36-6ACE659233FC}"/>
              </a:ext>
            </a:extLst>
          </p:cNvPr>
          <p:cNvSpPr/>
          <p:nvPr/>
        </p:nvSpPr>
        <p:spPr>
          <a:xfrm>
            <a:off x="4538566" y="1334111"/>
            <a:ext cx="5122191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1AA7EC1-DEBF-E24A-9E0C-C493E30DF234}"/>
              </a:ext>
            </a:extLst>
          </p:cNvPr>
          <p:cNvSpPr/>
          <p:nvPr/>
        </p:nvSpPr>
        <p:spPr>
          <a:xfrm>
            <a:off x="9660758" y="1334110"/>
            <a:ext cx="1398102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1F1230F-3C0C-A045-8131-8D615FDD3E45}"/>
              </a:ext>
            </a:extLst>
          </p:cNvPr>
          <p:cNvSpPr/>
          <p:nvPr/>
        </p:nvSpPr>
        <p:spPr>
          <a:xfrm>
            <a:off x="1882559" y="1709733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5B83F47-542F-4E45-B39E-73807A4FE881}"/>
              </a:ext>
            </a:extLst>
          </p:cNvPr>
          <p:cNvSpPr/>
          <p:nvPr/>
        </p:nvSpPr>
        <p:spPr>
          <a:xfrm>
            <a:off x="2871859" y="1709733"/>
            <a:ext cx="2557669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965FD38-5857-8943-9278-E0154935293E}"/>
              </a:ext>
            </a:extLst>
          </p:cNvPr>
          <p:cNvSpPr/>
          <p:nvPr/>
        </p:nvSpPr>
        <p:spPr>
          <a:xfrm>
            <a:off x="5429528" y="1709732"/>
            <a:ext cx="5620477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47B09E2-8EC0-2D48-B27C-5FDCE62D4142}"/>
              </a:ext>
            </a:extLst>
          </p:cNvPr>
          <p:cNvSpPr/>
          <p:nvPr/>
        </p:nvSpPr>
        <p:spPr>
          <a:xfrm>
            <a:off x="1874688" y="2045753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1A6E277-51CB-8A4B-9030-56DAC751A0D0}"/>
              </a:ext>
            </a:extLst>
          </p:cNvPr>
          <p:cNvSpPr/>
          <p:nvPr/>
        </p:nvSpPr>
        <p:spPr>
          <a:xfrm>
            <a:off x="4260243" y="2042895"/>
            <a:ext cx="2938148" cy="166980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8D9F4A1-B10D-5D4D-9969-A2C4EC0473EB}"/>
              </a:ext>
            </a:extLst>
          </p:cNvPr>
          <p:cNvSpPr/>
          <p:nvPr/>
        </p:nvSpPr>
        <p:spPr>
          <a:xfrm>
            <a:off x="7198391" y="2045752"/>
            <a:ext cx="3843743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D8C9D64-2ECF-144E-89AE-2B80CD344157}"/>
              </a:ext>
            </a:extLst>
          </p:cNvPr>
          <p:cNvSpPr/>
          <p:nvPr/>
        </p:nvSpPr>
        <p:spPr>
          <a:xfrm>
            <a:off x="1874688" y="2381773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69203BD-3C53-E84E-901B-AC6F34864F11}"/>
              </a:ext>
            </a:extLst>
          </p:cNvPr>
          <p:cNvSpPr/>
          <p:nvPr/>
        </p:nvSpPr>
        <p:spPr>
          <a:xfrm>
            <a:off x="3210393" y="2381773"/>
            <a:ext cx="3152442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ED49A63-3D6D-5441-A7EF-B46587B0ECB4}"/>
              </a:ext>
            </a:extLst>
          </p:cNvPr>
          <p:cNvSpPr/>
          <p:nvPr/>
        </p:nvSpPr>
        <p:spPr>
          <a:xfrm>
            <a:off x="6362835" y="2381772"/>
            <a:ext cx="4679299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65DA943-B8CF-9749-8E5B-C6C0557D0927}"/>
              </a:ext>
            </a:extLst>
          </p:cNvPr>
          <p:cNvSpPr/>
          <p:nvPr/>
        </p:nvSpPr>
        <p:spPr>
          <a:xfrm>
            <a:off x="1866817" y="2717793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4B28159-0700-964D-A624-5DC3D845645B}"/>
              </a:ext>
            </a:extLst>
          </p:cNvPr>
          <p:cNvSpPr/>
          <p:nvPr/>
        </p:nvSpPr>
        <p:spPr>
          <a:xfrm>
            <a:off x="7393888" y="2717793"/>
            <a:ext cx="2815904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B1F4FF7-2A6A-B14E-9876-6BFDE3EB8C89}"/>
              </a:ext>
            </a:extLst>
          </p:cNvPr>
          <p:cNvSpPr/>
          <p:nvPr/>
        </p:nvSpPr>
        <p:spPr>
          <a:xfrm>
            <a:off x="10218650" y="2717792"/>
            <a:ext cx="815614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B0AE22D-4CB7-5C40-A011-94CC4A975ACF}"/>
              </a:ext>
            </a:extLst>
          </p:cNvPr>
          <p:cNvSpPr/>
          <p:nvPr/>
        </p:nvSpPr>
        <p:spPr>
          <a:xfrm>
            <a:off x="1857962" y="3093415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B255948-F760-D94B-B17D-B340A4B94A37}"/>
              </a:ext>
            </a:extLst>
          </p:cNvPr>
          <p:cNvSpPr/>
          <p:nvPr/>
        </p:nvSpPr>
        <p:spPr>
          <a:xfrm>
            <a:off x="1857961" y="3093414"/>
            <a:ext cx="3165235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FE111CB-37DE-ED4B-B0F4-D70695C5DDAD}"/>
              </a:ext>
            </a:extLst>
          </p:cNvPr>
          <p:cNvSpPr/>
          <p:nvPr/>
        </p:nvSpPr>
        <p:spPr>
          <a:xfrm>
            <a:off x="5023196" y="3093414"/>
            <a:ext cx="6002211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86440ED-4C40-864C-B354-4506CC6067CF}"/>
              </a:ext>
            </a:extLst>
          </p:cNvPr>
          <p:cNvSpPr/>
          <p:nvPr/>
        </p:nvSpPr>
        <p:spPr>
          <a:xfrm>
            <a:off x="1857961" y="3469037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EA10FD5-2ED7-B440-B1E8-14CA8FF6E0F6}"/>
              </a:ext>
            </a:extLst>
          </p:cNvPr>
          <p:cNvSpPr/>
          <p:nvPr/>
        </p:nvSpPr>
        <p:spPr>
          <a:xfrm>
            <a:off x="7860172" y="3469037"/>
            <a:ext cx="3165235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0F3E94-2E52-8142-9094-37D93B181856}"/>
              </a:ext>
            </a:extLst>
          </p:cNvPr>
          <p:cNvCxnSpPr>
            <a:cxnSpLocks/>
          </p:cNvCxnSpPr>
          <p:nvPr/>
        </p:nvCxnSpPr>
        <p:spPr>
          <a:xfrm flipH="1">
            <a:off x="1864047" y="812792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E44EDD1-4DFF-8140-B268-2EF13172287E}"/>
              </a:ext>
            </a:extLst>
          </p:cNvPr>
          <p:cNvCxnSpPr>
            <a:cxnSpLocks/>
          </p:cNvCxnSpPr>
          <p:nvPr/>
        </p:nvCxnSpPr>
        <p:spPr>
          <a:xfrm flipH="1">
            <a:off x="2850854" y="812792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D8F46BDF-B864-9542-886D-F9C5ABD9657A}"/>
              </a:ext>
            </a:extLst>
          </p:cNvPr>
          <p:cNvCxnSpPr>
            <a:cxnSpLocks/>
          </p:cNvCxnSpPr>
          <p:nvPr/>
        </p:nvCxnSpPr>
        <p:spPr>
          <a:xfrm flipH="1">
            <a:off x="3181556" y="812792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78109F0-F929-AA4A-B9C3-9F4B3A31233B}"/>
              </a:ext>
            </a:extLst>
          </p:cNvPr>
          <p:cNvCxnSpPr>
            <a:cxnSpLocks/>
          </p:cNvCxnSpPr>
          <p:nvPr/>
        </p:nvCxnSpPr>
        <p:spPr>
          <a:xfrm flipH="1">
            <a:off x="3371343" y="812792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375CD2B-B4B3-7C4A-BBE2-73E75CFE968D}"/>
              </a:ext>
            </a:extLst>
          </p:cNvPr>
          <p:cNvCxnSpPr>
            <a:cxnSpLocks/>
          </p:cNvCxnSpPr>
          <p:nvPr/>
        </p:nvCxnSpPr>
        <p:spPr>
          <a:xfrm flipH="1">
            <a:off x="4238344" y="812792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B1762426-DECD-F94A-8F36-27273EA0D3CB}"/>
              </a:ext>
            </a:extLst>
          </p:cNvPr>
          <p:cNvCxnSpPr>
            <a:cxnSpLocks/>
          </p:cNvCxnSpPr>
          <p:nvPr/>
        </p:nvCxnSpPr>
        <p:spPr>
          <a:xfrm flipH="1">
            <a:off x="4505285" y="812792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B528F29-AC3B-024A-8CAF-1F739DDE6501}"/>
              </a:ext>
            </a:extLst>
          </p:cNvPr>
          <p:cNvCxnSpPr>
            <a:cxnSpLocks/>
          </p:cNvCxnSpPr>
          <p:nvPr/>
        </p:nvCxnSpPr>
        <p:spPr>
          <a:xfrm flipH="1">
            <a:off x="5021410" y="812792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12D5347-90E7-D34F-942E-FA085E50B263}"/>
              </a:ext>
            </a:extLst>
          </p:cNvPr>
          <p:cNvCxnSpPr>
            <a:cxnSpLocks/>
          </p:cNvCxnSpPr>
          <p:nvPr/>
        </p:nvCxnSpPr>
        <p:spPr>
          <a:xfrm flipH="1">
            <a:off x="5415630" y="812792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7DEFD52-53B5-0043-A7CE-590F0C0E523D}"/>
              </a:ext>
            </a:extLst>
          </p:cNvPr>
          <p:cNvCxnSpPr>
            <a:cxnSpLocks/>
          </p:cNvCxnSpPr>
          <p:nvPr/>
        </p:nvCxnSpPr>
        <p:spPr>
          <a:xfrm flipH="1">
            <a:off x="6354964" y="812792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48EA3086-585C-6A40-AB83-87A07ABAC67D}"/>
              </a:ext>
            </a:extLst>
          </p:cNvPr>
          <p:cNvCxnSpPr>
            <a:cxnSpLocks/>
          </p:cNvCxnSpPr>
          <p:nvPr/>
        </p:nvCxnSpPr>
        <p:spPr>
          <a:xfrm flipH="1">
            <a:off x="6541997" y="812792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3B36B69-3BFB-CE4A-A1E9-DA277C6979F7}"/>
              </a:ext>
            </a:extLst>
          </p:cNvPr>
          <p:cNvCxnSpPr>
            <a:cxnSpLocks/>
          </p:cNvCxnSpPr>
          <p:nvPr/>
        </p:nvCxnSpPr>
        <p:spPr>
          <a:xfrm flipH="1">
            <a:off x="7194606" y="812792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880AD25-1069-3646-A58B-1E2862CA5F01}"/>
              </a:ext>
            </a:extLst>
          </p:cNvPr>
          <p:cNvCxnSpPr>
            <a:cxnSpLocks/>
          </p:cNvCxnSpPr>
          <p:nvPr/>
        </p:nvCxnSpPr>
        <p:spPr>
          <a:xfrm flipH="1">
            <a:off x="7379652" y="812792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0B39AD8-FA96-A24B-A7F1-0C93CA63A823}"/>
              </a:ext>
            </a:extLst>
          </p:cNvPr>
          <p:cNvCxnSpPr>
            <a:cxnSpLocks/>
          </p:cNvCxnSpPr>
          <p:nvPr/>
        </p:nvCxnSpPr>
        <p:spPr>
          <a:xfrm flipH="1">
            <a:off x="7838906" y="812792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B9066E2B-0DFB-8B41-ACC7-C380202A3BB9}"/>
              </a:ext>
            </a:extLst>
          </p:cNvPr>
          <p:cNvCxnSpPr>
            <a:cxnSpLocks/>
          </p:cNvCxnSpPr>
          <p:nvPr/>
        </p:nvCxnSpPr>
        <p:spPr>
          <a:xfrm flipH="1">
            <a:off x="9660248" y="812792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C820B04E-DEB5-DC45-BD52-E9D1CB429949}"/>
              </a:ext>
            </a:extLst>
          </p:cNvPr>
          <p:cNvCxnSpPr>
            <a:cxnSpLocks/>
          </p:cNvCxnSpPr>
          <p:nvPr/>
        </p:nvCxnSpPr>
        <p:spPr>
          <a:xfrm flipH="1">
            <a:off x="10190483" y="812792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DB45B29-B7FD-114E-9C87-4B293733055C}"/>
              </a:ext>
            </a:extLst>
          </p:cNvPr>
          <p:cNvCxnSpPr>
            <a:cxnSpLocks/>
          </p:cNvCxnSpPr>
          <p:nvPr/>
        </p:nvCxnSpPr>
        <p:spPr>
          <a:xfrm flipH="1">
            <a:off x="11025407" y="812792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6116B3B-2715-AC43-8917-3698BE77E860}"/>
              </a:ext>
            </a:extLst>
          </p:cNvPr>
          <p:cNvSpPr txBox="1"/>
          <p:nvPr/>
        </p:nvSpPr>
        <p:spPr>
          <a:xfrm>
            <a:off x="1956363" y="6991338"/>
            <a:ext cx="85842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of all times at which individuals become infected or recover (total count of infected changes). </a:t>
            </a:r>
          </a:p>
          <a:p>
            <a:endParaRPr lang="en-US" dirty="0"/>
          </a:p>
          <a:p>
            <a:r>
              <a:rPr lang="en-US" dirty="0"/>
              <a:t>We see that an underlying assumption is that in continuous time, no two individuals change state at the same time.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3419D3-0673-F649-A64A-773E2CD5D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085" y="4800852"/>
            <a:ext cx="406400" cy="30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B77BFB-0B5A-8443-AA47-F56027CFB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004" y="4801671"/>
            <a:ext cx="393700" cy="30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392E86-B55F-434F-A456-800380B9E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1297" y="4900903"/>
            <a:ext cx="520700" cy="50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5D18FA-E2B2-464F-A63D-7DF8DF7A83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7634" y="4808091"/>
            <a:ext cx="1092200" cy="342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332BD6-BDCF-5944-BFFC-4CF80D6543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4737" y="4691353"/>
            <a:ext cx="190500" cy="520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D40027-F802-0E41-B2AB-B1F821ED73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84127" y="4719191"/>
            <a:ext cx="190500" cy="520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C72EE0-4109-7644-BBE0-EAB6E86913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0376" y="4837403"/>
            <a:ext cx="800100" cy="228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94642D-C5C9-9546-98C0-53883DD9B8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74636" y="4818179"/>
            <a:ext cx="571500" cy="304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D0DEE7-0B92-E34C-A614-08AFB6E975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46397" y="5626083"/>
            <a:ext cx="5270500" cy="5207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5F6F63-DADC-B747-9B66-781C74F754A4}"/>
              </a:ext>
            </a:extLst>
          </p:cNvPr>
          <p:cNvSpPr/>
          <p:nvPr/>
        </p:nvSpPr>
        <p:spPr>
          <a:xfrm>
            <a:off x="1685237" y="4691353"/>
            <a:ext cx="1362467" cy="520700"/>
          </a:xfrm>
          <a:prstGeom prst="rect">
            <a:avLst/>
          </a:prstGeom>
          <a:solidFill>
            <a:srgbClr val="FFF2CC">
              <a:alpha val="4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BD191F1-F6AB-6648-91E9-B48B16D58293}"/>
              </a:ext>
            </a:extLst>
          </p:cNvPr>
          <p:cNvCxnSpPr/>
          <p:nvPr/>
        </p:nvCxnSpPr>
        <p:spPr>
          <a:xfrm>
            <a:off x="2279216" y="5277968"/>
            <a:ext cx="2821919" cy="348115"/>
          </a:xfrm>
          <a:prstGeom prst="bentConnector3">
            <a:avLst>
              <a:gd name="adj1" fmla="val 9912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382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E229510-1C5E-B048-A242-D553B203B013}"/>
              </a:ext>
            </a:extLst>
          </p:cNvPr>
          <p:cNvGrpSpPr/>
          <p:nvPr/>
        </p:nvGrpSpPr>
        <p:grpSpPr>
          <a:xfrm>
            <a:off x="1787374" y="1995737"/>
            <a:ext cx="1871965" cy="1656319"/>
            <a:chOff x="7653784" y="1698854"/>
            <a:chExt cx="1871965" cy="1656319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E8B1C4A7-70FD-8745-A7E4-B9CD12E460CF}"/>
                </a:ext>
              </a:extLst>
            </p:cNvPr>
            <p:cNvSpPr/>
            <p:nvPr/>
          </p:nvSpPr>
          <p:spPr>
            <a:xfrm>
              <a:off x="8629106" y="210544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2C9D2AD-54CC-FF42-9198-F10C9292357A}"/>
                </a:ext>
              </a:extLst>
            </p:cNvPr>
            <p:cNvSpPr/>
            <p:nvPr/>
          </p:nvSpPr>
          <p:spPr>
            <a:xfrm>
              <a:off x="8534413" y="250155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8CDEDB8-88B6-F546-8FEA-64D368C15BEA}"/>
                </a:ext>
              </a:extLst>
            </p:cNvPr>
            <p:cNvSpPr/>
            <p:nvPr/>
          </p:nvSpPr>
          <p:spPr>
            <a:xfrm>
              <a:off x="7759539" y="2722951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956E318-EA7B-0F46-92DC-FC4E4F3D8972}"/>
                </a:ext>
              </a:extLst>
            </p:cNvPr>
            <p:cNvSpPr/>
            <p:nvPr/>
          </p:nvSpPr>
          <p:spPr>
            <a:xfrm>
              <a:off x="7827122" y="217097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B8F96E8F-3E03-1242-B059-0EB75E3297BA}"/>
                </a:ext>
              </a:extLst>
            </p:cNvPr>
            <p:cNvSpPr/>
            <p:nvPr/>
          </p:nvSpPr>
          <p:spPr>
            <a:xfrm>
              <a:off x="7996856" y="2363131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858388-2EFB-B64B-9C2A-669BFAA56B39}"/>
                </a:ext>
              </a:extLst>
            </p:cNvPr>
            <p:cNvSpPr/>
            <p:nvPr/>
          </p:nvSpPr>
          <p:spPr>
            <a:xfrm>
              <a:off x="7865792" y="1907530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EDDD424-DE04-CE4D-94B7-46B757D69C76}"/>
                </a:ext>
              </a:extLst>
            </p:cNvPr>
            <p:cNvSpPr/>
            <p:nvPr/>
          </p:nvSpPr>
          <p:spPr>
            <a:xfrm>
              <a:off x="8018192" y="205993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701D467-F997-0848-95D9-F1C9BE993D68}"/>
                </a:ext>
              </a:extLst>
            </p:cNvPr>
            <p:cNvSpPr/>
            <p:nvPr/>
          </p:nvSpPr>
          <p:spPr>
            <a:xfrm>
              <a:off x="8170592" y="221233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D051DAE9-49FD-964A-9F62-FEA4B60061C3}"/>
                </a:ext>
              </a:extLst>
            </p:cNvPr>
            <p:cNvSpPr/>
            <p:nvPr/>
          </p:nvSpPr>
          <p:spPr>
            <a:xfrm>
              <a:off x="8161724" y="2477038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E168ECF4-DBC5-CE4B-8A31-159A02BC8EA7}"/>
                </a:ext>
              </a:extLst>
            </p:cNvPr>
            <p:cNvSpPr/>
            <p:nvPr/>
          </p:nvSpPr>
          <p:spPr>
            <a:xfrm>
              <a:off x="8409860" y="2146798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76FFD67-D458-6C45-8BE4-5D4869277841}"/>
                </a:ext>
              </a:extLst>
            </p:cNvPr>
            <p:cNvSpPr/>
            <p:nvPr/>
          </p:nvSpPr>
          <p:spPr>
            <a:xfrm>
              <a:off x="8562260" y="2299198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0FE8C5E0-7DE2-F94B-BE7D-84CF963E78E6}"/>
                </a:ext>
              </a:extLst>
            </p:cNvPr>
            <p:cNvSpPr/>
            <p:nvPr/>
          </p:nvSpPr>
          <p:spPr>
            <a:xfrm>
              <a:off x="8105060" y="1832092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0D5255E1-F6C6-BB4B-9E4F-0973B913F818}"/>
                </a:ext>
              </a:extLst>
            </p:cNvPr>
            <p:cNvSpPr/>
            <p:nvPr/>
          </p:nvSpPr>
          <p:spPr>
            <a:xfrm>
              <a:off x="8257460" y="198449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85055B0F-9C20-8A48-94F7-840ECACF6B1A}"/>
                </a:ext>
              </a:extLst>
            </p:cNvPr>
            <p:cNvSpPr/>
            <p:nvPr/>
          </p:nvSpPr>
          <p:spPr>
            <a:xfrm>
              <a:off x="8344328" y="176656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B63C021-FC26-FC40-8905-D4E8729B26D8}"/>
                </a:ext>
              </a:extLst>
            </p:cNvPr>
            <p:cNvSpPr/>
            <p:nvPr/>
          </p:nvSpPr>
          <p:spPr>
            <a:xfrm>
              <a:off x="8496728" y="191896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364EC2ED-F72A-0E46-A491-A9F11D39BB01}"/>
                </a:ext>
              </a:extLst>
            </p:cNvPr>
            <p:cNvSpPr/>
            <p:nvPr/>
          </p:nvSpPr>
          <p:spPr>
            <a:xfrm>
              <a:off x="8360677" y="2386066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667333B-6ABA-F749-B900-267C0667083B}"/>
                </a:ext>
              </a:extLst>
            </p:cNvPr>
            <p:cNvSpPr/>
            <p:nvPr/>
          </p:nvSpPr>
          <p:spPr>
            <a:xfrm>
              <a:off x="8770055" y="2327814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1668A423-6544-A64C-B894-D257C9C89A30}"/>
                </a:ext>
              </a:extLst>
            </p:cNvPr>
            <p:cNvSpPr/>
            <p:nvPr/>
          </p:nvSpPr>
          <p:spPr>
            <a:xfrm>
              <a:off x="8344328" y="2596649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0D6A7FA6-EDDF-2946-BAD4-CFA67F23A83D}"/>
                </a:ext>
              </a:extLst>
            </p:cNvPr>
            <p:cNvSpPr/>
            <p:nvPr/>
          </p:nvSpPr>
          <p:spPr>
            <a:xfrm>
              <a:off x="7988139" y="2643716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51D958A8-9579-A74F-9B67-2FAFCB749B57}"/>
                </a:ext>
              </a:extLst>
            </p:cNvPr>
            <p:cNvSpPr/>
            <p:nvPr/>
          </p:nvSpPr>
          <p:spPr>
            <a:xfrm>
              <a:off x="8186941" y="271860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5F847DA-223B-B044-8F2E-AA6083637AC6}"/>
                </a:ext>
              </a:extLst>
            </p:cNvPr>
            <p:cNvSpPr/>
            <p:nvPr/>
          </p:nvSpPr>
          <p:spPr>
            <a:xfrm>
              <a:off x="7816878" y="2475186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938035F6-2035-F145-BC0D-97446E979436}"/>
                </a:ext>
              </a:extLst>
            </p:cNvPr>
            <p:cNvSpPr/>
            <p:nvPr/>
          </p:nvSpPr>
          <p:spPr>
            <a:xfrm>
              <a:off x="7653784" y="2363131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42AAC0F-1563-894F-9004-4DCF90BB8A8F}"/>
                </a:ext>
              </a:extLst>
            </p:cNvPr>
            <p:cNvSpPr/>
            <p:nvPr/>
          </p:nvSpPr>
          <p:spPr>
            <a:xfrm>
              <a:off x="7660911" y="2133368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121DD04E-7A1F-9941-AF29-DCFD997D0223}"/>
                </a:ext>
              </a:extLst>
            </p:cNvPr>
            <p:cNvSpPr/>
            <p:nvPr/>
          </p:nvSpPr>
          <p:spPr>
            <a:xfrm>
              <a:off x="8729093" y="254000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809112C4-E8FD-EE4B-BFE6-411ED31D8ED7}"/>
                </a:ext>
              </a:extLst>
            </p:cNvPr>
            <p:cNvSpPr/>
            <p:nvPr/>
          </p:nvSpPr>
          <p:spPr>
            <a:xfrm>
              <a:off x="8516644" y="2733726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F6D8F7BC-1489-6E45-A70F-7D5D02758473}"/>
                </a:ext>
              </a:extLst>
            </p:cNvPr>
            <p:cNvSpPr/>
            <p:nvPr/>
          </p:nvSpPr>
          <p:spPr>
            <a:xfrm>
              <a:off x="9249131" y="2825832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1A2BF40-E14D-7B46-8B88-A0BCEB462E83}"/>
                </a:ext>
              </a:extLst>
            </p:cNvPr>
            <p:cNvSpPr/>
            <p:nvPr/>
          </p:nvSpPr>
          <p:spPr>
            <a:xfrm>
              <a:off x="8318734" y="3055455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D0CB22CB-83C1-DC46-8284-94FB644B3E16}"/>
                </a:ext>
              </a:extLst>
            </p:cNvPr>
            <p:cNvSpPr/>
            <p:nvPr/>
          </p:nvSpPr>
          <p:spPr>
            <a:xfrm>
              <a:off x="8983449" y="225622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0B28422C-46F5-A743-BC9E-A741C4E717CA}"/>
                </a:ext>
              </a:extLst>
            </p:cNvPr>
            <p:cNvSpPr/>
            <p:nvPr/>
          </p:nvSpPr>
          <p:spPr>
            <a:xfrm>
              <a:off x="9166009" y="2148025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F56B34DE-9481-F64C-AB22-A698546E63D3}"/>
                </a:ext>
              </a:extLst>
            </p:cNvPr>
            <p:cNvSpPr/>
            <p:nvPr/>
          </p:nvSpPr>
          <p:spPr>
            <a:xfrm>
              <a:off x="9317770" y="2321761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23B86F07-6ADC-6643-B9DA-924F4C1CEB45}"/>
                </a:ext>
              </a:extLst>
            </p:cNvPr>
            <p:cNvSpPr/>
            <p:nvPr/>
          </p:nvSpPr>
          <p:spPr>
            <a:xfrm>
              <a:off x="9352013" y="258604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45CABBDC-81AA-014B-BD76-FA9DD8120A53}"/>
                </a:ext>
              </a:extLst>
            </p:cNvPr>
            <p:cNvSpPr/>
            <p:nvPr/>
          </p:nvSpPr>
          <p:spPr>
            <a:xfrm>
              <a:off x="9040553" y="3095367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71F6E621-270E-1F4F-98AF-B67E6E233C33}"/>
                </a:ext>
              </a:extLst>
            </p:cNvPr>
            <p:cNvSpPr/>
            <p:nvPr/>
          </p:nvSpPr>
          <p:spPr>
            <a:xfrm>
              <a:off x="8790617" y="293272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874E58F-4148-5C49-A671-38FC5820EA6A}"/>
                </a:ext>
              </a:extLst>
            </p:cNvPr>
            <p:cNvSpPr/>
            <p:nvPr/>
          </p:nvSpPr>
          <p:spPr>
            <a:xfrm>
              <a:off x="8581379" y="1698854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0B9A4BD8-57B6-604D-8A85-F13F4F6753AD}"/>
                </a:ext>
              </a:extLst>
            </p:cNvPr>
            <p:cNvSpPr/>
            <p:nvPr/>
          </p:nvSpPr>
          <p:spPr>
            <a:xfrm>
              <a:off x="9029885" y="286719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E6B32671-011F-324F-88C0-48A755778D92}"/>
                </a:ext>
              </a:extLst>
            </p:cNvPr>
            <p:cNvSpPr/>
            <p:nvPr/>
          </p:nvSpPr>
          <p:spPr>
            <a:xfrm>
              <a:off x="8346581" y="2853103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A1D0C80E-D37C-CB48-AE2B-10B3488A007A}"/>
                </a:ext>
              </a:extLst>
            </p:cNvPr>
            <p:cNvSpPr/>
            <p:nvPr/>
          </p:nvSpPr>
          <p:spPr>
            <a:xfrm>
              <a:off x="8828302" y="3121327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EBF985BD-B8FB-B946-94EB-855AB4989711}"/>
                </a:ext>
              </a:extLst>
            </p:cNvPr>
            <p:cNvSpPr/>
            <p:nvPr/>
          </p:nvSpPr>
          <p:spPr>
            <a:xfrm>
              <a:off x="8877485" y="2704884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A8F0B634-05AB-BE46-A789-C5F6391C7456}"/>
                </a:ext>
              </a:extLst>
            </p:cNvPr>
            <p:cNvSpPr/>
            <p:nvPr/>
          </p:nvSpPr>
          <p:spPr>
            <a:xfrm>
              <a:off x="8964353" y="2486952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7C0A735A-4A3E-834A-91E8-C86893051419}"/>
                </a:ext>
              </a:extLst>
            </p:cNvPr>
            <p:cNvSpPr/>
            <p:nvPr/>
          </p:nvSpPr>
          <p:spPr>
            <a:xfrm>
              <a:off x="9116753" y="263935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FC6714EC-711D-4044-A941-B06363D7F28A}"/>
                </a:ext>
              </a:extLst>
            </p:cNvPr>
            <p:cNvSpPr/>
            <p:nvPr/>
          </p:nvSpPr>
          <p:spPr>
            <a:xfrm>
              <a:off x="8144998" y="2939971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BB937C48-CA76-F047-BC92-1C76740CC1B8}"/>
                </a:ext>
              </a:extLst>
            </p:cNvPr>
            <p:cNvSpPr/>
            <p:nvPr/>
          </p:nvSpPr>
          <p:spPr>
            <a:xfrm>
              <a:off x="8714417" y="276398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9CD07BE6-0BC0-364E-B613-FA081F591D5C}"/>
                </a:ext>
              </a:extLst>
            </p:cNvPr>
            <p:cNvSpPr/>
            <p:nvPr/>
          </p:nvSpPr>
          <p:spPr>
            <a:xfrm>
              <a:off x="7938496" y="291270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8B4AE762-CB45-6846-B969-5834FB289E81}"/>
                </a:ext>
              </a:extLst>
            </p:cNvPr>
            <p:cNvSpPr/>
            <p:nvPr/>
          </p:nvSpPr>
          <p:spPr>
            <a:xfrm>
              <a:off x="9135849" y="2408629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B282C1F1-DC26-B04A-914D-B2DDE46CE573}"/>
                </a:ext>
              </a:extLst>
            </p:cNvPr>
            <p:cNvSpPr/>
            <p:nvPr/>
          </p:nvSpPr>
          <p:spPr>
            <a:xfrm>
              <a:off x="8083724" y="3128685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798992B8-F910-5449-9A74-73E2C07AB59C}"/>
                </a:ext>
              </a:extLst>
            </p:cNvPr>
            <p:cNvSpPr/>
            <p:nvPr/>
          </p:nvSpPr>
          <p:spPr>
            <a:xfrm>
              <a:off x="8812144" y="211245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87A78014-25AB-B74D-A55F-964BA4F34E22}"/>
                </a:ext>
              </a:extLst>
            </p:cNvPr>
            <p:cNvSpPr/>
            <p:nvPr/>
          </p:nvSpPr>
          <p:spPr>
            <a:xfrm>
              <a:off x="8735564" y="1902147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6F5632C-97BF-B842-BF83-E2DD8564B6B3}"/>
                </a:ext>
              </a:extLst>
            </p:cNvPr>
            <p:cNvSpPr/>
            <p:nvPr/>
          </p:nvSpPr>
          <p:spPr>
            <a:xfrm>
              <a:off x="8958602" y="1797584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B5E92D21-1CD1-A247-AA60-3000B80DBAC3}"/>
                </a:ext>
              </a:extLst>
            </p:cNvPr>
            <p:cNvSpPr/>
            <p:nvPr/>
          </p:nvSpPr>
          <p:spPr>
            <a:xfrm>
              <a:off x="8573518" y="2947591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5366B10B-5081-F248-84DE-29C650F2B27E}"/>
                </a:ext>
              </a:extLst>
            </p:cNvPr>
            <p:cNvSpPr/>
            <p:nvPr/>
          </p:nvSpPr>
          <p:spPr>
            <a:xfrm>
              <a:off x="8562641" y="3181437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57A447D-7470-6E45-8F1E-283267E40058}"/>
                </a:ext>
              </a:extLst>
            </p:cNvPr>
            <p:cNvSpPr/>
            <p:nvPr/>
          </p:nvSpPr>
          <p:spPr>
            <a:xfrm>
              <a:off x="9002561" y="2010608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79681C11-AB2B-ED4F-B4B7-D586EAC68DC6}"/>
              </a:ext>
            </a:extLst>
          </p:cNvPr>
          <p:cNvSpPr txBox="1"/>
          <p:nvPr/>
        </p:nvSpPr>
        <p:spPr>
          <a:xfrm>
            <a:off x="877295" y="4589079"/>
            <a:ext cx="4691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Intuitive that rate of infection increases if there are lots of other infected people.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99A97E-2B4C-D546-A7EA-D5332B694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901" y="3325798"/>
            <a:ext cx="5026067" cy="11830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08B61C-902D-5F49-AD11-046FA4BA5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901" y="1390960"/>
            <a:ext cx="3110234" cy="672483"/>
          </a:xfrm>
          <a:prstGeom prst="rect">
            <a:avLst/>
          </a:prstGeom>
        </p:spPr>
      </p:pic>
      <p:sp>
        <p:nvSpPr>
          <p:cNvPr id="113" name="Oval 112">
            <a:extLst>
              <a:ext uri="{FF2B5EF4-FFF2-40B4-BE49-F238E27FC236}">
                <a16:creationId xmlns:a16="http://schemas.microsoft.com/office/drawing/2014/main" id="{1CF7DE8F-CEC7-DB43-A3B9-CEF37ED9B1C2}"/>
              </a:ext>
            </a:extLst>
          </p:cNvPr>
          <p:cNvSpPr/>
          <p:nvPr/>
        </p:nvSpPr>
        <p:spPr>
          <a:xfrm>
            <a:off x="8570455" y="955952"/>
            <a:ext cx="173736" cy="173736"/>
          </a:xfrm>
          <a:prstGeom prst="ellipse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8440831-624B-C042-8334-1A39AEDA7A0F}"/>
              </a:ext>
            </a:extLst>
          </p:cNvPr>
          <p:cNvSpPr txBox="1"/>
          <p:nvPr/>
        </p:nvSpPr>
        <p:spPr>
          <a:xfrm>
            <a:off x="5804020" y="825732"/>
            <a:ext cx="259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 number of infected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DC1C5FB-32C4-F747-A43A-E6A25A2225A6}"/>
              </a:ext>
            </a:extLst>
          </p:cNvPr>
          <p:cNvSpPr txBox="1"/>
          <p:nvPr/>
        </p:nvSpPr>
        <p:spPr>
          <a:xfrm>
            <a:off x="5815832" y="2824567"/>
            <a:ext cx="518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Transition rate matrix</a:t>
            </a:r>
          </a:p>
        </p:txBody>
      </p:sp>
    </p:spTree>
    <p:extLst>
      <p:ext uri="{BB962C8B-B14F-4D97-AF65-F5344CB8AC3E}">
        <p14:creationId xmlns:p14="http://schemas.microsoft.com/office/powerpoint/2010/main" val="2365037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E229510-1C5E-B048-A242-D553B203B013}"/>
              </a:ext>
            </a:extLst>
          </p:cNvPr>
          <p:cNvGrpSpPr/>
          <p:nvPr/>
        </p:nvGrpSpPr>
        <p:grpSpPr>
          <a:xfrm>
            <a:off x="1787374" y="1995737"/>
            <a:ext cx="1871965" cy="1656319"/>
            <a:chOff x="7653784" y="1698854"/>
            <a:chExt cx="1871965" cy="1656319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E8B1C4A7-70FD-8745-A7E4-B9CD12E460CF}"/>
                </a:ext>
              </a:extLst>
            </p:cNvPr>
            <p:cNvSpPr/>
            <p:nvPr/>
          </p:nvSpPr>
          <p:spPr>
            <a:xfrm>
              <a:off x="8629106" y="210544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2C9D2AD-54CC-FF42-9198-F10C9292357A}"/>
                </a:ext>
              </a:extLst>
            </p:cNvPr>
            <p:cNvSpPr/>
            <p:nvPr/>
          </p:nvSpPr>
          <p:spPr>
            <a:xfrm>
              <a:off x="8534413" y="250155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8CDEDB8-88B6-F546-8FEA-64D368C15BEA}"/>
                </a:ext>
              </a:extLst>
            </p:cNvPr>
            <p:cNvSpPr/>
            <p:nvPr/>
          </p:nvSpPr>
          <p:spPr>
            <a:xfrm>
              <a:off x="7759539" y="2722951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956E318-EA7B-0F46-92DC-FC4E4F3D8972}"/>
                </a:ext>
              </a:extLst>
            </p:cNvPr>
            <p:cNvSpPr/>
            <p:nvPr/>
          </p:nvSpPr>
          <p:spPr>
            <a:xfrm>
              <a:off x="7827122" y="217097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B8F96E8F-3E03-1242-B059-0EB75E3297BA}"/>
                </a:ext>
              </a:extLst>
            </p:cNvPr>
            <p:cNvSpPr/>
            <p:nvPr/>
          </p:nvSpPr>
          <p:spPr>
            <a:xfrm>
              <a:off x="7996856" y="2363131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858388-2EFB-B64B-9C2A-669BFAA56B39}"/>
                </a:ext>
              </a:extLst>
            </p:cNvPr>
            <p:cNvSpPr/>
            <p:nvPr/>
          </p:nvSpPr>
          <p:spPr>
            <a:xfrm>
              <a:off x="7865792" y="1907530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EDDD424-DE04-CE4D-94B7-46B757D69C76}"/>
                </a:ext>
              </a:extLst>
            </p:cNvPr>
            <p:cNvSpPr/>
            <p:nvPr/>
          </p:nvSpPr>
          <p:spPr>
            <a:xfrm>
              <a:off x="8018192" y="205993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701D467-F997-0848-95D9-F1C9BE993D68}"/>
                </a:ext>
              </a:extLst>
            </p:cNvPr>
            <p:cNvSpPr/>
            <p:nvPr/>
          </p:nvSpPr>
          <p:spPr>
            <a:xfrm>
              <a:off x="8170592" y="221233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D051DAE9-49FD-964A-9F62-FEA4B60061C3}"/>
                </a:ext>
              </a:extLst>
            </p:cNvPr>
            <p:cNvSpPr/>
            <p:nvPr/>
          </p:nvSpPr>
          <p:spPr>
            <a:xfrm>
              <a:off x="8161724" y="2477038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E168ECF4-DBC5-CE4B-8A31-159A02BC8EA7}"/>
                </a:ext>
              </a:extLst>
            </p:cNvPr>
            <p:cNvSpPr/>
            <p:nvPr/>
          </p:nvSpPr>
          <p:spPr>
            <a:xfrm>
              <a:off x="8409860" y="2146798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76FFD67-D458-6C45-8BE4-5D4869277841}"/>
                </a:ext>
              </a:extLst>
            </p:cNvPr>
            <p:cNvSpPr/>
            <p:nvPr/>
          </p:nvSpPr>
          <p:spPr>
            <a:xfrm>
              <a:off x="8562260" y="2299198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0FE8C5E0-7DE2-F94B-BE7D-84CF963E78E6}"/>
                </a:ext>
              </a:extLst>
            </p:cNvPr>
            <p:cNvSpPr/>
            <p:nvPr/>
          </p:nvSpPr>
          <p:spPr>
            <a:xfrm>
              <a:off x="8105060" y="1832092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0D5255E1-F6C6-BB4B-9E4F-0973B913F818}"/>
                </a:ext>
              </a:extLst>
            </p:cNvPr>
            <p:cNvSpPr/>
            <p:nvPr/>
          </p:nvSpPr>
          <p:spPr>
            <a:xfrm>
              <a:off x="8257460" y="198449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85055B0F-9C20-8A48-94F7-840ECACF6B1A}"/>
                </a:ext>
              </a:extLst>
            </p:cNvPr>
            <p:cNvSpPr/>
            <p:nvPr/>
          </p:nvSpPr>
          <p:spPr>
            <a:xfrm>
              <a:off x="8344328" y="176656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B63C021-FC26-FC40-8905-D4E8729B26D8}"/>
                </a:ext>
              </a:extLst>
            </p:cNvPr>
            <p:cNvSpPr/>
            <p:nvPr/>
          </p:nvSpPr>
          <p:spPr>
            <a:xfrm>
              <a:off x="8496728" y="191896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364EC2ED-F72A-0E46-A491-A9F11D39BB01}"/>
                </a:ext>
              </a:extLst>
            </p:cNvPr>
            <p:cNvSpPr/>
            <p:nvPr/>
          </p:nvSpPr>
          <p:spPr>
            <a:xfrm>
              <a:off x="8360677" y="2386066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667333B-6ABA-F749-B900-267C0667083B}"/>
                </a:ext>
              </a:extLst>
            </p:cNvPr>
            <p:cNvSpPr/>
            <p:nvPr/>
          </p:nvSpPr>
          <p:spPr>
            <a:xfrm>
              <a:off x="8770055" y="2327814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1668A423-6544-A64C-B894-D257C9C89A30}"/>
                </a:ext>
              </a:extLst>
            </p:cNvPr>
            <p:cNvSpPr/>
            <p:nvPr/>
          </p:nvSpPr>
          <p:spPr>
            <a:xfrm>
              <a:off x="8344328" y="2596649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0D6A7FA6-EDDF-2946-BAD4-CFA67F23A83D}"/>
                </a:ext>
              </a:extLst>
            </p:cNvPr>
            <p:cNvSpPr/>
            <p:nvPr/>
          </p:nvSpPr>
          <p:spPr>
            <a:xfrm>
              <a:off x="7988139" y="2643716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51D958A8-9579-A74F-9B67-2FAFCB749B57}"/>
                </a:ext>
              </a:extLst>
            </p:cNvPr>
            <p:cNvSpPr/>
            <p:nvPr/>
          </p:nvSpPr>
          <p:spPr>
            <a:xfrm>
              <a:off x="8186941" y="271860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5F847DA-223B-B044-8F2E-AA6083637AC6}"/>
                </a:ext>
              </a:extLst>
            </p:cNvPr>
            <p:cNvSpPr/>
            <p:nvPr/>
          </p:nvSpPr>
          <p:spPr>
            <a:xfrm>
              <a:off x="7816878" y="2475186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938035F6-2035-F145-BC0D-97446E979436}"/>
                </a:ext>
              </a:extLst>
            </p:cNvPr>
            <p:cNvSpPr/>
            <p:nvPr/>
          </p:nvSpPr>
          <p:spPr>
            <a:xfrm>
              <a:off x="7653784" y="2363131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42AAC0F-1563-894F-9004-4DCF90BB8A8F}"/>
                </a:ext>
              </a:extLst>
            </p:cNvPr>
            <p:cNvSpPr/>
            <p:nvPr/>
          </p:nvSpPr>
          <p:spPr>
            <a:xfrm>
              <a:off x="7660911" y="2133368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121DD04E-7A1F-9941-AF29-DCFD997D0223}"/>
                </a:ext>
              </a:extLst>
            </p:cNvPr>
            <p:cNvSpPr/>
            <p:nvPr/>
          </p:nvSpPr>
          <p:spPr>
            <a:xfrm>
              <a:off x="8729093" y="254000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809112C4-E8FD-EE4B-BFE6-411ED31D8ED7}"/>
                </a:ext>
              </a:extLst>
            </p:cNvPr>
            <p:cNvSpPr/>
            <p:nvPr/>
          </p:nvSpPr>
          <p:spPr>
            <a:xfrm>
              <a:off x="8516644" y="2733726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F6D8F7BC-1489-6E45-A70F-7D5D02758473}"/>
                </a:ext>
              </a:extLst>
            </p:cNvPr>
            <p:cNvSpPr/>
            <p:nvPr/>
          </p:nvSpPr>
          <p:spPr>
            <a:xfrm>
              <a:off x="9249131" y="2825832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1A2BF40-E14D-7B46-8B88-A0BCEB462E83}"/>
                </a:ext>
              </a:extLst>
            </p:cNvPr>
            <p:cNvSpPr/>
            <p:nvPr/>
          </p:nvSpPr>
          <p:spPr>
            <a:xfrm>
              <a:off x="8318734" y="3055455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D0CB22CB-83C1-DC46-8284-94FB644B3E16}"/>
                </a:ext>
              </a:extLst>
            </p:cNvPr>
            <p:cNvSpPr/>
            <p:nvPr/>
          </p:nvSpPr>
          <p:spPr>
            <a:xfrm>
              <a:off x="8983449" y="225622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0B28422C-46F5-A743-BC9E-A741C4E717CA}"/>
                </a:ext>
              </a:extLst>
            </p:cNvPr>
            <p:cNvSpPr/>
            <p:nvPr/>
          </p:nvSpPr>
          <p:spPr>
            <a:xfrm>
              <a:off x="9166009" y="2148025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F56B34DE-9481-F64C-AB22-A698546E63D3}"/>
                </a:ext>
              </a:extLst>
            </p:cNvPr>
            <p:cNvSpPr/>
            <p:nvPr/>
          </p:nvSpPr>
          <p:spPr>
            <a:xfrm>
              <a:off x="9317770" y="2321761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23B86F07-6ADC-6643-B9DA-924F4C1CEB45}"/>
                </a:ext>
              </a:extLst>
            </p:cNvPr>
            <p:cNvSpPr/>
            <p:nvPr/>
          </p:nvSpPr>
          <p:spPr>
            <a:xfrm>
              <a:off x="9352013" y="258604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45CABBDC-81AA-014B-BD76-FA9DD8120A53}"/>
                </a:ext>
              </a:extLst>
            </p:cNvPr>
            <p:cNvSpPr/>
            <p:nvPr/>
          </p:nvSpPr>
          <p:spPr>
            <a:xfrm>
              <a:off x="9040553" y="3095367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71F6E621-270E-1F4F-98AF-B67E6E233C33}"/>
                </a:ext>
              </a:extLst>
            </p:cNvPr>
            <p:cNvSpPr/>
            <p:nvPr/>
          </p:nvSpPr>
          <p:spPr>
            <a:xfrm>
              <a:off x="8790617" y="293272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874E58F-4148-5C49-A671-38FC5820EA6A}"/>
                </a:ext>
              </a:extLst>
            </p:cNvPr>
            <p:cNvSpPr/>
            <p:nvPr/>
          </p:nvSpPr>
          <p:spPr>
            <a:xfrm>
              <a:off x="8581379" y="1698854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0B9A4BD8-57B6-604D-8A85-F13F4F6753AD}"/>
                </a:ext>
              </a:extLst>
            </p:cNvPr>
            <p:cNvSpPr/>
            <p:nvPr/>
          </p:nvSpPr>
          <p:spPr>
            <a:xfrm>
              <a:off x="9029885" y="286719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E6B32671-011F-324F-88C0-48A755778D92}"/>
                </a:ext>
              </a:extLst>
            </p:cNvPr>
            <p:cNvSpPr/>
            <p:nvPr/>
          </p:nvSpPr>
          <p:spPr>
            <a:xfrm>
              <a:off x="8346581" y="2853103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A1D0C80E-D37C-CB48-AE2B-10B3488A007A}"/>
                </a:ext>
              </a:extLst>
            </p:cNvPr>
            <p:cNvSpPr/>
            <p:nvPr/>
          </p:nvSpPr>
          <p:spPr>
            <a:xfrm>
              <a:off x="8828302" y="3121327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EBF985BD-B8FB-B946-94EB-855AB4989711}"/>
                </a:ext>
              </a:extLst>
            </p:cNvPr>
            <p:cNvSpPr/>
            <p:nvPr/>
          </p:nvSpPr>
          <p:spPr>
            <a:xfrm>
              <a:off x="8877485" y="2704884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A8F0B634-05AB-BE46-A789-C5F6391C7456}"/>
                </a:ext>
              </a:extLst>
            </p:cNvPr>
            <p:cNvSpPr/>
            <p:nvPr/>
          </p:nvSpPr>
          <p:spPr>
            <a:xfrm>
              <a:off x="8964353" y="2486952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7C0A735A-4A3E-834A-91E8-C86893051419}"/>
                </a:ext>
              </a:extLst>
            </p:cNvPr>
            <p:cNvSpPr/>
            <p:nvPr/>
          </p:nvSpPr>
          <p:spPr>
            <a:xfrm>
              <a:off x="9116753" y="263935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FC6714EC-711D-4044-A941-B06363D7F28A}"/>
                </a:ext>
              </a:extLst>
            </p:cNvPr>
            <p:cNvSpPr/>
            <p:nvPr/>
          </p:nvSpPr>
          <p:spPr>
            <a:xfrm>
              <a:off x="8144998" y="2939971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BB937C48-CA76-F047-BC92-1C76740CC1B8}"/>
                </a:ext>
              </a:extLst>
            </p:cNvPr>
            <p:cNvSpPr/>
            <p:nvPr/>
          </p:nvSpPr>
          <p:spPr>
            <a:xfrm>
              <a:off x="8714417" y="276398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9CD07BE6-0BC0-364E-B613-FA081F591D5C}"/>
                </a:ext>
              </a:extLst>
            </p:cNvPr>
            <p:cNvSpPr/>
            <p:nvPr/>
          </p:nvSpPr>
          <p:spPr>
            <a:xfrm>
              <a:off x="7938496" y="291270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8B4AE762-CB45-6846-B969-5834FB289E81}"/>
                </a:ext>
              </a:extLst>
            </p:cNvPr>
            <p:cNvSpPr/>
            <p:nvPr/>
          </p:nvSpPr>
          <p:spPr>
            <a:xfrm>
              <a:off x="9135849" y="2408629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B282C1F1-DC26-B04A-914D-B2DDE46CE573}"/>
                </a:ext>
              </a:extLst>
            </p:cNvPr>
            <p:cNvSpPr/>
            <p:nvPr/>
          </p:nvSpPr>
          <p:spPr>
            <a:xfrm>
              <a:off x="8083724" y="3128685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798992B8-F910-5449-9A74-73E2C07AB59C}"/>
                </a:ext>
              </a:extLst>
            </p:cNvPr>
            <p:cNvSpPr/>
            <p:nvPr/>
          </p:nvSpPr>
          <p:spPr>
            <a:xfrm>
              <a:off x="8812144" y="211245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87A78014-25AB-B74D-A55F-964BA4F34E22}"/>
                </a:ext>
              </a:extLst>
            </p:cNvPr>
            <p:cNvSpPr/>
            <p:nvPr/>
          </p:nvSpPr>
          <p:spPr>
            <a:xfrm>
              <a:off x="8735564" y="1902147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6F5632C-97BF-B842-BF83-E2DD8564B6B3}"/>
                </a:ext>
              </a:extLst>
            </p:cNvPr>
            <p:cNvSpPr/>
            <p:nvPr/>
          </p:nvSpPr>
          <p:spPr>
            <a:xfrm>
              <a:off x="8958602" y="1797584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B5E92D21-1CD1-A247-AA60-3000B80DBAC3}"/>
                </a:ext>
              </a:extLst>
            </p:cNvPr>
            <p:cNvSpPr/>
            <p:nvPr/>
          </p:nvSpPr>
          <p:spPr>
            <a:xfrm>
              <a:off x="8573518" y="2947591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5366B10B-5081-F248-84DE-29C650F2B27E}"/>
                </a:ext>
              </a:extLst>
            </p:cNvPr>
            <p:cNvSpPr/>
            <p:nvPr/>
          </p:nvSpPr>
          <p:spPr>
            <a:xfrm>
              <a:off x="8562641" y="3181437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57A447D-7470-6E45-8F1E-283267E40058}"/>
                </a:ext>
              </a:extLst>
            </p:cNvPr>
            <p:cNvSpPr/>
            <p:nvPr/>
          </p:nvSpPr>
          <p:spPr>
            <a:xfrm>
              <a:off x="9002561" y="2010608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79681C11-AB2B-ED4F-B4B7-D586EAC68DC6}"/>
              </a:ext>
            </a:extLst>
          </p:cNvPr>
          <p:cNvSpPr txBox="1"/>
          <p:nvPr/>
        </p:nvSpPr>
        <p:spPr>
          <a:xfrm>
            <a:off x="877295" y="4589079"/>
            <a:ext cx="4691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Intuitive that rate of infection increases if there are lots of other infected people.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99A97E-2B4C-D546-A7EA-D5332B694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901" y="1189353"/>
            <a:ext cx="5026067" cy="1183059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5DC1C5FB-32C4-F747-A43A-E6A25A2225A6}"/>
              </a:ext>
            </a:extLst>
          </p:cNvPr>
          <p:cNvSpPr txBox="1"/>
          <p:nvPr/>
        </p:nvSpPr>
        <p:spPr>
          <a:xfrm>
            <a:off x="5815832" y="688122"/>
            <a:ext cx="518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Transition rate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6F2BD6-3870-3E49-804D-D58A4B806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900" y="3229605"/>
            <a:ext cx="4601335" cy="431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EA98FB-C5BA-B846-94BF-C52C10ED2B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901" y="3859091"/>
            <a:ext cx="5273596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64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9DC0119C-04CC-3B43-B5E0-FB2EC3C9F712}"/>
              </a:ext>
            </a:extLst>
          </p:cNvPr>
          <p:cNvSpPr/>
          <p:nvPr/>
        </p:nvSpPr>
        <p:spPr>
          <a:xfrm>
            <a:off x="1598348" y="581402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49DCF5C-F9FA-124D-BF99-B37B3378AE95}"/>
              </a:ext>
            </a:extLst>
          </p:cNvPr>
          <p:cNvSpPr/>
          <p:nvPr/>
        </p:nvSpPr>
        <p:spPr>
          <a:xfrm>
            <a:off x="3102208" y="581402"/>
            <a:ext cx="3165235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36311C9-F1D2-4548-9734-B8DEE90C9343}"/>
              </a:ext>
            </a:extLst>
          </p:cNvPr>
          <p:cNvSpPr/>
          <p:nvPr/>
        </p:nvSpPr>
        <p:spPr>
          <a:xfrm>
            <a:off x="6267443" y="581401"/>
            <a:ext cx="4498351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7D91DCD-E553-E545-A8E7-95F0CD20264B}"/>
              </a:ext>
            </a:extLst>
          </p:cNvPr>
          <p:cNvSpPr/>
          <p:nvPr/>
        </p:nvSpPr>
        <p:spPr>
          <a:xfrm>
            <a:off x="1590477" y="917422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D10A4E3-5B2E-A84E-BF36-6ACE659233FC}"/>
              </a:ext>
            </a:extLst>
          </p:cNvPr>
          <p:cNvSpPr/>
          <p:nvPr/>
        </p:nvSpPr>
        <p:spPr>
          <a:xfrm>
            <a:off x="4237629" y="917422"/>
            <a:ext cx="5122191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1AA7EC1-DEBF-E24A-9E0C-C493E30DF234}"/>
              </a:ext>
            </a:extLst>
          </p:cNvPr>
          <p:cNvSpPr/>
          <p:nvPr/>
        </p:nvSpPr>
        <p:spPr>
          <a:xfrm>
            <a:off x="9359821" y="917421"/>
            <a:ext cx="1398102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1F1230F-3C0C-A045-8131-8D615FDD3E45}"/>
              </a:ext>
            </a:extLst>
          </p:cNvPr>
          <p:cNvSpPr/>
          <p:nvPr/>
        </p:nvSpPr>
        <p:spPr>
          <a:xfrm>
            <a:off x="1581622" y="1293044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5B83F47-542F-4E45-B39E-73807A4FE881}"/>
              </a:ext>
            </a:extLst>
          </p:cNvPr>
          <p:cNvSpPr/>
          <p:nvPr/>
        </p:nvSpPr>
        <p:spPr>
          <a:xfrm>
            <a:off x="2570922" y="1293044"/>
            <a:ext cx="2557669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965FD38-5857-8943-9278-E0154935293E}"/>
              </a:ext>
            </a:extLst>
          </p:cNvPr>
          <p:cNvSpPr/>
          <p:nvPr/>
        </p:nvSpPr>
        <p:spPr>
          <a:xfrm>
            <a:off x="5128591" y="1293043"/>
            <a:ext cx="5620477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47B09E2-8EC0-2D48-B27C-5FDCE62D4142}"/>
              </a:ext>
            </a:extLst>
          </p:cNvPr>
          <p:cNvSpPr/>
          <p:nvPr/>
        </p:nvSpPr>
        <p:spPr>
          <a:xfrm>
            <a:off x="1573751" y="1629064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1A6E277-51CB-8A4B-9030-56DAC751A0D0}"/>
              </a:ext>
            </a:extLst>
          </p:cNvPr>
          <p:cNvSpPr/>
          <p:nvPr/>
        </p:nvSpPr>
        <p:spPr>
          <a:xfrm>
            <a:off x="3959306" y="1626206"/>
            <a:ext cx="2938148" cy="166980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8D9F4A1-B10D-5D4D-9969-A2C4EC0473EB}"/>
              </a:ext>
            </a:extLst>
          </p:cNvPr>
          <p:cNvSpPr/>
          <p:nvPr/>
        </p:nvSpPr>
        <p:spPr>
          <a:xfrm>
            <a:off x="6897454" y="1629063"/>
            <a:ext cx="3843743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D8C9D64-2ECF-144E-89AE-2B80CD344157}"/>
              </a:ext>
            </a:extLst>
          </p:cNvPr>
          <p:cNvSpPr/>
          <p:nvPr/>
        </p:nvSpPr>
        <p:spPr>
          <a:xfrm>
            <a:off x="1573751" y="1965084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69203BD-3C53-E84E-901B-AC6F34864F11}"/>
              </a:ext>
            </a:extLst>
          </p:cNvPr>
          <p:cNvSpPr/>
          <p:nvPr/>
        </p:nvSpPr>
        <p:spPr>
          <a:xfrm>
            <a:off x="2909456" y="1965084"/>
            <a:ext cx="3152442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ED49A63-3D6D-5441-A7EF-B46587B0ECB4}"/>
              </a:ext>
            </a:extLst>
          </p:cNvPr>
          <p:cNvSpPr/>
          <p:nvPr/>
        </p:nvSpPr>
        <p:spPr>
          <a:xfrm>
            <a:off x="6061898" y="1965083"/>
            <a:ext cx="4679299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65DA943-B8CF-9749-8E5B-C6C0557D0927}"/>
              </a:ext>
            </a:extLst>
          </p:cNvPr>
          <p:cNvSpPr/>
          <p:nvPr/>
        </p:nvSpPr>
        <p:spPr>
          <a:xfrm>
            <a:off x="1565880" y="2301104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4B28159-0700-964D-A624-5DC3D845645B}"/>
              </a:ext>
            </a:extLst>
          </p:cNvPr>
          <p:cNvSpPr/>
          <p:nvPr/>
        </p:nvSpPr>
        <p:spPr>
          <a:xfrm>
            <a:off x="7092950" y="2301104"/>
            <a:ext cx="3165235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B1F4FF7-2A6A-B14E-9876-6BFDE3EB8C89}"/>
              </a:ext>
            </a:extLst>
          </p:cNvPr>
          <p:cNvSpPr/>
          <p:nvPr/>
        </p:nvSpPr>
        <p:spPr>
          <a:xfrm>
            <a:off x="10258185" y="2301103"/>
            <a:ext cx="475141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B0AE22D-4CB7-5C40-A011-94CC4A975ACF}"/>
              </a:ext>
            </a:extLst>
          </p:cNvPr>
          <p:cNvSpPr/>
          <p:nvPr/>
        </p:nvSpPr>
        <p:spPr>
          <a:xfrm>
            <a:off x="1557025" y="2676726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B255948-F760-D94B-B17D-B340A4B94A37}"/>
              </a:ext>
            </a:extLst>
          </p:cNvPr>
          <p:cNvSpPr/>
          <p:nvPr/>
        </p:nvSpPr>
        <p:spPr>
          <a:xfrm>
            <a:off x="1557024" y="2676725"/>
            <a:ext cx="3165235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FE111CB-37DE-ED4B-B0F4-D70695C5DDAD}"/>
              </a:ext>
            </a:extLst>
          </p:cNvPr>
          <p:cNvSpPr/>
          <p:nvPr/>
        </p:nvSpPr>
        <p:spPr>
          <a:xfrm>
            <a:off x="4722259" y="2676725"/>
            <a:ext cx="6002211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86440ED-4C40-864C-B354-4506CC6067CF}"/>
              </a:ext>
            </a:extLst>
          </p:cNvPr>
          <p:cNvSpPr/>
          <p:nvPr/>
        </p:nvSpPr>
        <p:spPr>
          <a:xfrm>
            <a:off x="1557024" y="3052348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EA10FD5-2ED7-B440-B1E8-14CA8FF6E0F6}"/>
              </a:ext>
            </a:extLst>
          </p:cNvPr>
          <p:cNvSpPr/>
          <p:nvPr/>
        </p:nvSpPr>
        <p:spPr>
          <a:xfrm>
            <a:off x="7559235" y="3052348"/>
            <a:ext cx="3165235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0F3E94-2E52-8142-9094-37D93B181856}"/>
              </a:ext>
            </a:extLst>
          </p:cNvPr>
          <p:cNvCxnSpPr>
            <a:cxnSpLocks/>
          </p:cNvCxnSpPr>
          <p:nvPr/>
        </p:nvCxnSpPr>
        <p:spPr>
          <a:xfrm flipH="1">
            <a:off x="1563110" y="396103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E44EDD1-4DFF-8140-B268-2EF13172287E}"/>
              </a:ext>
            </a:extLst>
          </p:cNvPr>
          <p:cNvCxnSpPr>
            <a:cxnSpLocks/>
          </p:cNvCxnSpPr>
          <p:nvPr/>
        </p:nvCxnSpPr>
        <p:spPr>
          <a:xfrm flipH="1">
            <a:off x="2549917" y="396103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D8F46BDF-B864-9542-886D-F9C5ABD9657A}"/>
              </a:ext>
            </a:extLst>
          </p:cNvPr>
          <p:cNvCxnSpPr>
            <a:cxnSpLocks/>
          </p:cNvCxnSpPr>
          <p:nvPr/>
        </p:nvCxnSpPr>
        <p:spPr>
          <a:xfrm flipH="1">
            <a:off x="2880619" y="396103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78109F0-F929-AA4A-B9C3-9F4B3A31233B}"/>
              </a:ext>
            </a:extLst>
          </p:cNvPr>
          <p:cNvCxnSpPr>
            <a:cxnSpLocks/>
          </p:cNvCxnSpPr>
          <p:nvPr/>
        </p:nvCxnSpPr>
        <p:spPr>
          <a:xfrm flipH="1">
            <a:off x="3089260" y="396103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375CD2B-B4B3-7C4A-BBE2-73E75CFE968D}"/>
              </a:ext>
            </a:extLst>
          </p:cNvPr>
          <p:cNvCxnSpPr>
            <a:cxnSpLocks/>
          </p:cNvCxnSpPr>
          <p:nvPr/>
        </p:nvCxnSpPr>
        <p:spPr>
          <a:xfrm flipH="1">
            <a:off x="3956261" y="396103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B1762426-DECD-F94A-8F36-27273EA0D3CB}"/>
              </a:ext>
            </a:extLst>
          </p:cNvPr>
          <p:cNvCxnSpPr>
            <a:cxnSpLocks/>
          </p:cNvCxnSpPr>
          <p:nvPr/>
        </p:nvCxnSpPr>
        <p:spPr>
          <a:xfrm flipH="1">
            <a:off x="4204348" y="396103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B528F29-AC3B-024A-8CAF-1F739DDE6501}"/>
              </a:ext>
            </a:extLst>
          </p:cNvPr>
          <p:cNvCxnSpPr>
            <a:cxnSpLocks/>
          </p:cNvCxnSpPr>
          <p:nvPr/>
        </p:nvCxnSpPr>
        <p:spPr>
          <a:xfrm flipH="1">
            <a:off x="4720473" y="396103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12D5347-90E7-D34F-942E-FA085E50B263}"/>
              </a:ext>
            </a:extLst>
          </p:cNvPr>
          <p:cNvCxnSpPr>
            <a:cxnSpLocks/>
          </p:cNvCxnSpPr>
          <p:nvPr/>
        </p:nvCxnSpPr>
        <p:spPr>
          <a:xfrm flipH="1">
            <a:off x="5114693" y="396103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7DEFD52-53B5-0043-A7CE-590F0C0E523D}"/>
              </a:ext>
            </a:extLst>
          </p:cNvPr>
          <p:cNvCxnSpPr>
            <a:cxnSpLocks/>
          </p:cNvCxnSpPr>
          <p:nvPr/>
        </p:nvCxnSpPr>
        <p:spPr>
          <a:xfrm flipH="1">
            <a:off x="6054027" y="396103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48EA3086-585C-6A40-AB83-87A07ABAC67D}"/>
              </a:ext>
            </a:extLst>
          </p:cNvPr>
          <p:cNvCxnSpPr>
            <a:cxnSpLocks/>
          </p:cNvCxnSpPr>
          <p:nvPr/>
        </p:nvCxnSpPr>
        <p:spPr>
          <a:xfrm flipH="1">
            <a:off x="6241060" y="396103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3B36B69-3BFB-CE4A-A1E9-DA277C6979F7}"/>
              </a:ext>
            </a:extLst>
          </p:cNvPr>
          <p:cNvCxnSpPr>
            <a:cxnSpLocks/>
          </p:cNvCxnSpPr>
          <p:nvPr/>
        </p:nvCxnSpPr>
        <p:spPr>
          <a:xfrm flipH="1">
            <a:off x="6893669" y="396103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880AD25-1069-3646-A58B-1E2862CA5F01}"/>
              </a:ext>
            </a:extLst>
          </p:cNvPr>
          <p:cNvCxnSpPr>
            <a:cxnSpLocks/>
          </p:cNvCxnSpPr>
          <p:nvPr/>
        </p:nvCxnSpPr>
        <p:spPr>
          <a:xfrm flipH="1">
            <a:off x="7084094" y="396103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0B39AD8-FA96-A24B-A7F1-0C93CA63A823}"/>
              </a:ext>
            </a:extLst>
          </p:cNvPr>
          <p:cNvCxnSpPr>
            <a:cxnSpLocks/>
          </p:cNvCxnSpPr>
          <p:nvPr/>
        </p:nvCxnSpPr>
        <p:spPr>
          <a:xfrm flipH="1">
            <a:off x="7537969" y="396103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B9066E2B-0DFB-8B41-ACC7-C380202A3BB9}"/>
              </a:ext>
            </a:extLst>
          </p:cNvPr>
          <p:cNvCxnSpPr>
            <a:cxnSpLocks/>
          </p:cNvCxnSpPr>
          <p:nvPr/>
        </p:nvCxnSpPr>
        <p:spPr>
          <a:xfrm flipH="1">
            <a:off x="9359311" y="396103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C820B04E-DEB5-DC45-BD52-E9D1CB429949}"/>
              </a:ext>
            </a:extLst>
          </p:cNvPr>
          <p:cNvCxnSpPr>
            <a:cxnSpLocks/>
          </p:cNvCxnSpPr>
          <p:nvPr/>
        </p:nvCxnSpPr>
        <p:spPr>
          <a:xfrm flipH="1">
            <a:off x="10239673" y="396103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DB45B29-B7FD-114E-9C87-4B293733055C}"/>
              </a:ext>
            </a:extLst>
          </p:cNvPr>
          <p:cNvCxnSpPr>
            <a:cxnSpLocks/>
          </p:cNvCxnSpPr>
          <p:nvPr/>
        </p:nvCxnSpPr>
        <p:spPr>
          <a:xfrm flipH="1">
            <a:off x="10724470" y="396103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96EE6A6-299F-DA4A-AEF5-CBB30A308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838" y="4884917"/>
            <a:ext cx="7376120" cy="71173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E69F4D-39AD-BB4B-83F6-165B80F7691C}"/>
              </a:ext>
            </a:extLst>
          </p:cNvPr>
          <p:cNvSpPr txBox="1"/>
          <p:nvPr/>
        </p:nvSpPr>
        <p:spPr>
          <a:xfrm>
            <a:off x="888870" y="5869392"/>
            <a:ext cx="4691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Likelihood for an individual’s disease path, conditioned on other individual states at each time step</a:t>
            </a:r>
          </a:p>
        </p:txBody>
      </p:sp>
    </p:spTree>
    <p:extLst>
      <p:ext uri="{BB962C8B-B14F-4D97-AF65-F5344CB8AC3E}">
        <p14:creationId xmlns:p14="http://schemas.microsoft.com/office/powerpoint/2010/main" val="4101972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31">
            <a:extLst>
              <a:ext uri="{FF2B5EF4-FFF2-40B4-BE49-F238E27FC236}">
                <a16:creationId xmlns:a16="http://schemas.microsoft.com/office/drawing/2014/main" id="{918B1777-8469-B642-9673-FFC4EC703EEF}"/>
              </a:ext>
            </a:extLst>
          </p:cNvPr>
          <p:cNvGrpSpPr/>
          <p:nvPr/>
        </p:nvGrpSpPr>
        <p:grpSpPr>
          <a:xfrm>
            <a:off x="2662256" y="1698854"/>
            <a:ext cx="1871965" cy="1656319"/>
            <a:chOff x="2662256" y="1714612"/>
            <a:chExt cx="1871965" cy="16563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2097CE0-8706-6B49-BE85-4747B6AD8D80}"/>
                </a:ext>
              </a:extLst>
            </p:cNvPr>
            <p:cNvSpPr/>
            <p:nvPr/>
          </p:nvSpPr>
          <p:spPr>
            <a:xfrm>
              <a:off x="3637578" y="2121198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A0A7F8D-EC3F-2E41-9C93-B9971C6B23C0}"/>
                </a:ext>
              </a:extLst>
            </p:cNvPr>
            <p:cNvSpPr/>
            <p:nvPr/>
          </p:nvSpPr>
          <p:spPr>
            <a:xfrm>
              <a:off x="3542885" y="2517308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A424C45-B27D-7140-AB18-8ED3EBCC3222}"/>
                </a:ext>
              </a:extLst>
            </p:cNvPr>
            <p:cNvSpPr/>
            <p:nvPr/>
          </p:nvSpPr>
          <p:spPr>
            <a:xfrm>
              <a:off x="2768011" y="273870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D208B2A-5BB4-FD40-B50E-A034CE3E43DA}"/>
                </a:ext>
              </a:extLst>
            </p:cNvPr>
            <p:cNvSpPr/>
            <p:nvPr/>
          </p:nvSpPr>
          <p:spPr>
            <a:xfrm>
              <a:off x="2835594" y="218673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61036F4-BF02-D34E-81A1-70D890289608}"/>
                </a:ext>
              </a:extLst>
            </p:cNvPr>
            <p:cNvSpPr/>
            <p:nvPr/>
          </p:nvSpPr>
          <p:spPr>
            <a:xfrm>
              <a:off x="3005328" y="237888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EA6B990-B721-2D4D-9695-F6E0D8DF9E5B}"/>
                </a:ext>
              </a:extLst>
            </p:cNvPr>
            <p:cNvSpPr/>
            <p:nvPr/>
          </p:nvSpPr>
          <p:spPr>
            <a:xfrm>
              <a:off x="2874264" y="1923288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BEFB7F2-CE4A-7544-8318-BF9E24FA916B}"/>
                </a:ext>
              </a:extLst>
            </p:cNvPr>
            <p:cNvSpPr/>
            <p:nvPr/>
          </p:nvSpPr>
          <p:spPr>
            <a:xfrm>
              <a:off x="3026664" y="2075688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21AE5AD-5041-AC4C-BA05-D61B84DF6584}"/>
                </a:ext>
              </a:extLst>
            </p:cNvPr>
            <p:cNvSpPr/>
            <p:nvPr/>
          </p:nvSpPr>
          <p:spPr>
            <a:xfrm>
              <a:off x="3179064" y="2228088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A3C1F45-EE4E-CD44-87A1-8C7F48B920FA}"/>
                </a:ext>
              </a:extLst>
            </p:cNvPr>
            <p:cNvSpPr/>
            <p:nvPr/>
          </p:nvSpPr>
          <p:spPr>
            <a:xfrm>
              <a:off x="3170196" y="2492796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8D487CC-FCDB-7947-BE57-445B34FEAD6F}"/>
                </a:ext>
              </a:extLst>
            </p:cNvPr>
            <p:cNvSpPr/>
            <p:nvPr/>
          </p:nvSpPr>
          <p:spPr>
            <a:xfrm>
              <a:off x="3418332" y="2162556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D946B31-2006-7640-B511-3A15C2B3CAAF}"/>
                </a:ext>
              </a:extLst>
            </p:cNvPr>
            <p:cNvSpPr/>
            <p:nvPr/>
          </p:nvSpPr>
          <p:spPr>
            <a:xfrm>
              <a:off x="3570732" y="2314956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2C6EDBF-3AB6-0A49-8BFD-34739ABC4508}"/>
                </a:ext>
              </a:extLst>
            </p:cNvPr>
            <p:cNvSpPr/>
            <p:nvPr/>
          </p:nvSpPr>
          <p:spPr>
            <a:xfrm>
              <a:off x="3113532" y="184785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E1E4F7B-B691-BA4E-B8E0-51673ABBC90B}"/>
                </a:ext>
              </a:extLst>
            </p:cNvPr>
            <p:cNvSpPr/>
            <p:nvPr/>
          </p:nvSpPr>
          <p:spPr>
            <a:xfrm>
              <a:off x="3265932" y="200025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C082F59-A9B6-F74D-AAFE-52DE925D037A}"/>
                </a:ext>
              </a:extLst>
            </p:cNvPr>
            <p:cNvSpPr/>
            <p:nvPr/>
          </p:nvSpPr>
          <p:spPr>
            <a:xfrm>
              <a:off x="3352800" y="1782318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B48DA07-5B0F-8346-BAFE-EB63CB634E44}"/>
                </a:ext>
              </a:extLst>
            </p:cNvPr>
            <p:cNvSpPr/>
            <p:nvPr/>
          </p:nvSpPr>
          <p:spPr>
            <a:xfrm>
              <a:off x="3505200" y="1934718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5CB8F06-E87D-EF4A-84ED-41399082AC11}"/>
                </a:ext>
              </a:extLst>
            </p:cNvPr>
            <p:cNvSpPr/>
            <p:nvPr/>
          </p:nvSpPr>
          <p:spPr>
            <a:xfrm>
              <a:off x="3369149" y="2401824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F5CF0C3-FE43-044E-A273-C6964BDAD074}"/>
                </a:ext>
              </a:extLst>
            </p:cNvPr>
            <p:cNvSpPr/>
            <p:nvPr/>
          </p:nvSpPr>
          <p:spPr>
            <a:xfrm>
              <a:off x="3778527" y="234357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F6F4409-9C3F-C942-8B52-0358CB763765}"/>
                </a:ext>
              </a:extLst>
            </p:cNvPr>
            <p:cNvSpPr/>
            <p:nvPr/>
          </p:nvSpPr>
          <p:spPr>
            <a:xfrm>
              <a:off x="3352800" y="2612407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CA7E262-0FE6-C34A-B0E7-63C5762BC14B}"/>
                </a:ext>
              </a:extLst>
            </p:cNvPr>
            <p:cNvSpPr/>
            <p:nvPr/>
          </p:nvSpPr>
          <p:spPr>
            <a:xfrm>
              <a:off x="2996611" y="2659474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C023B45-06FE-7D43-926A-316FC62F0CDD}"/>
                </a:ext>
              </a:extLst>
            </p:cNvPr>
            <p:cNvSpPr/>
            <p:nvPr/>
          </p:nvSpPr>
          <p:spPr>
            <a:xfrm>
              <a:off x="3195413" y="273436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79A7FDB-C60E-B54C-9F96-7DEB0C8C634E}"/>
                </a:ext>
              </a:extLst>
            </p:cNvPr>
            <p:cNvSpPr/>
            <p:nvPr/>
          </p:nvSpPr>
          <p:spPr>
            <a:xfrm>
              <a:off x="2825350" y="2490944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0D4CD5C-50EF-E24A-8D60-ACE5FF59DCF3}"/>
                </a:ext>
              </a:extLst>
            </p:cNvPr>
            <p:cNvSpPr/>
            <p:nvPr/>
          </p:nvSpPr>
          <p:spPr>
            <a:xfrm>
              <a:off x="2662256" y="237888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83D56B8-8B51-5A46-A303-9157BF04B1EB}"/>
                </a:ext>
              </a:extLst>
            </p:cNvPr>
            <p:cNvSpPr/>
            <p:nvPr/>
          </p:nvSpPr>
          <p:spPr>
            <a:xfrm>
              <a:off x="2669383" y="2149126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95B2500-2D2F-8D4F-9D6D-C70B352889F9}"/>
                </a:ext>
              </a:extLst>
            </p:cNvPr>
            <p:cNvSpPr/>
            <p:nvPr/>
          </p:nvSpPr>
          <p:spPr>
            <a:xfrm>
              <a:off x="3737565" y="2555767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4580609-6893-FE48-9350-9C146B19BC77}"/>
                </a:ext>
              </a:extLst>
            </p:cNvPr>
            <p:cNvSpPr/>
            <p:nvPr/>
          </p:nvSpPr>
          <p:spPr>
            <a:xfrm>
              <a:off x="3525116" y="2749484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46DC417-D7C0-FF4A-9AA5-CE005DDD6562}"/>
                </a:ext>
              </a:extLst>
            </p:cNvPr>
            <p:cNvSpPr/>
            <p:nvPr/>
          </p:nvSpPr>
          <p:spPr>
            <a:xfrm>
              <a:off x="4257603" y="284159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5EE3409-33CF-614A-86FE-51FBD4F2F2A1}"/>
                </a:ext>
              </a:extLst>
            </p:cNvPr>
            <p:cNvSpPr/>
            <p:nvPr/>
          </p:nvSpPr>
          <p:spPr>
            <a:xfrm>
              <a:off x="3327206" y="3071213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7621B75-5BCA-B24E-A018-99C8822E2A6F}"/>
                </a:ext>
              </a:extLst>
            </p:cNvPr>
            <p:cNvSpPr/>
            <p:nvPr/>
          </p:nvSpPr>
          <p:spPr>
            <a:xfrm>
              <a:off x="3991921" y="2271987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DBA98CB-8198-F144-A1DF-5C80ABB3A1B6}"/>
                </a:ext>
              </a:extLst>
            </p:cNvPr>
            <p:cNvSpPr/>
            <p:nvPr/>
          </p:nvSpPr>
          <p:spPr>
            <a:xfrm>
              <a:off x="4174481" y="2163783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2656DEE-1EA8-0D4B-9921-BDE06324E8DE}"/>
                </a:ext>
              </a:extLst>
            </p:cNvPr>
            <p:cNvSpPr/>
            <p:nvPr/>
          </p:nvSpPr>
          <p:spPr>
            <a:xfrm>
              <a:off x="4326242" y="233751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FB83FD7-599C-D24B-8EDC-A5AD83490B4B}"/>
                </a:ext>
              </a:extLst>
            </p:cNvPr>
            <p:cNvSpPr/>
            <p:nvPr/>
          </p:nvSpPr>
          <p:spPr>
            <a:xfrm>
              <a:off x="4360485" y="2601807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42A2E4C-11AA-AE47-AE66-F5A5C767682C}"/>
                </a:ext>
              </a:extLst>
            </p:cNvPr>
            <p:cNvSpPr/>
            <p:nvPr/>
          </p:nvSpPr>
          <p:spPr>
            <a:xfrm>
              <a:off x="4049025" y="3111125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BF7A2EF-8FB7-C442-8CEB-40F84B5730BE}"/>
                </a:ext>
              </a:extLst>
            </p:cNvPr>
            <p:cNvSpPr/>
            <p:nvPr/>
          </p:nvSpPr>
          <p:spPr>
            <a:xfrm>
              <a:off x="3799089" y="294848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5053141-A287-DB41-8F3D-13A6BFA2A81F}"/>
                </a:ext>
              </a:extLst>
            </p:cNvPr>
            <p:cNvSpPr/>
            <p:nvPr/>
          </p:nvSpPr>
          <p:spPr>
            <a:xfrm>
              <a:off x="3589851" y="171461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2A3D026-270C-8340-8A9B-472236FC9EC4}"/>
                </a:ext>
              </a:extLst>
            </p:cNvPr>
            <p:cNvSpPr/>
            <p:nvPr/>
          </p:nvSpPr>
          <p:spPr>
            <a:xfrm>
              <a:off x="4038357" y="2882948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4CB0C8C-A3E0-7C4F-BD28-2D7F0F707A9B}"/>
                </a:ext>
              </a:extLst>
            </p:cNvPr>
            <p:cNvSpPr/>
            <p:nvPr/>
          </p:nvSpPr>
          <p:spPr>
            <a:xfrm>
              <a:off x="3355053" y="2868861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AA4B633-7204-A34F-9898-EDD167432001}"/>
                </a:ext>
              </a:extLst>
            </p:cNvPr>
            <p:cNvSpPr/>
            <p:nvPr/>
          </p:nvSpPr>
          <p:spPr>
            <a:xfrm>
              <a:off x="3836774" y="3137085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07B3689-B926-4649-A780-E6021F2F9DB0}"/>
                </a:ext>
              </a:extLst>
            </p:cNvPr>
            <p:cNvSpPr/>
            <p:nvPr/>
          </p:nvSpPr>
          <p:spPr>
            <a:xfrm>
              <a:off x="3885957" y="272064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1E2D3A3-D895-CB47-A382-4BB49C7AF1F4}"/>
                </a:ext>
              </a:extLst>
            </p:cNvPr>
            <p:cNvSpPr/>
            <p:nvPr/>
          </p:nvSpPr>
          <p:spPr>
            <a:xfrm>
              <a:off x="3972825" y="250271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CFB3604-A11C-F84E-AE00-4406B2DDBF58}"/>
                </a:ext>
              </a:extLst>
            </p:cNvPr>
            <p:cNvSpPr/>
            <p:nvPr/>
          </p:nvSpPr>
          <p:spPr>
            <a:xfrm>
              <a:off x="4125225" y="265511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6B3663B-76E5-DB49-9F97-AF038F12829F}"/>
                </a:ext>
              </a:extLst>
            </p:cNvPr>
            <p:cNvSpPr/>
            <p:nvPr/>
          </p:nvSpPr>
          <p:spPr>
            <a:xfrm>
              <a:off x="3153470" y="295572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81C36EB-5A53-0A43-9FD9-11B5B72AAFCB}"/>
                </a:ext>
              </a:extLst>
            </p:cNvPr>
            <p:cNvSpPr/>
            <p:nvPr/>
          </p:nvSpPr>
          <p:spPr>
            <a:xfrm>
              <a:off x="3722889" y="277974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BE16820-F227-5344-9B79-F8E4D9B09F81}"/>
                </a:ext>
              </a:extLst>
            </p:cNvPr>
            <p:cNvSpPr/>
            <p:nvPr/>
          </p:nvSpPr>
          <p:spPr>
            <a:xfrm>
              <a:off x="2946968" y="2928458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7FFBF63-EBF0-A54B-8761-8C2A7708FDE0}"/>
                </a:ext>
              </a:extLst>
            </p:cNvPr>
            <p:cNvSpPr/>
            <p:nvPr/>
          </p:nvSpPr>
          <p:spPr>
            <a:xfrm>
              <a:off x="4144321" y="2424387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E980399-5836-D645-8388-BCD760BA769D}"/>
                </a:ext>
              </a:extLst>
            </p:cNvPr>
            <p:cNvSpPr/>
            <p:nvPr/>
          </p:nvSpPr>
          <p:spPr>
            <a:xfrm>
              <a:off x="3092196" y="3144443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F60336A-DAF4-0D40-96B6-4D3820E8F61B}"/>
                </a:ext>
              </a:extLst>
            </p:cNvPr>
            <p:cNvSpPr/>
            <p:nvPr/>
          </p:nvSpPr>
          <p:spPr>
            <a:xfrm>
              <a:off x="3820616" y="2128217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E6A0314-CB51-EF4E-AA01-D0BF6FDB8379}"/>
                </a:ext>
              </a:extLst>
            </p:cNvPr>
            <p:cNvSpPr/>
            <p:nvPr/>
          </p:nvSpPr>
          <p:spPr>
            <a:xfrm>
              <a:off x="3744036" y="1917905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127DC2F-307C-2E43-9D47-82F06594DAFB}"/>
                </a:ext>
              </a:extLst>
            </p:cNvPr>
            <p:cNvSpPr/>
            <p:nvPr/>
          </p:nvSpPr>
          <p:spPr>
            <a:xfrm>
              <a:off x="3967074" y="181334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722AE71-0C17-C54D-9777-E236FCD3A9F1}"/>
                </a:ext>
              </a:extLst>
            </p:cNvPr>
            <p:cNvSpPr/>
            <p:nvPr/>
          </p:nvSpPr>
          <p:spPr>
            <a:xfrm>
              <a:off x="3581990" y="296334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7FEFE47-4A95-2E43-8C00-95C004AFB898}"/>
                </a:ext>
              </a:extLst>
            </p:cNvPr>
            <p:cNvSpPr/>
            <p:nvPr/>
          </p:nvSpPr>
          <p:spPr>
            <a:xfrm>
              <a:off x="3571113" y="3197195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1F7CFF5-3B66-0245-8C71-F46127FF140B}"/>
                </a:ext>
              </a:extLst>
            </p:cNvPr>
            <p:cNvSpPr/>
            <p:nvPr/>
          </p:nvSpPr>
          <p:spPr>
            <a:xfrm>
              <a:off x="4011033" y="2026366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B9F7EA46-1789-F54A-8DE8-A12F26986C7D}"/>
              </a:ext>
            </a:extLst>
          </p:cNvPr>
          <p:cNvSpPr txBox="1"/>
          <p:nvPr/>
        </p:nvSpPr>
        <p:spPr>
          <a:xfrm>
            <a:off x="2843119" y="3852809"/>
            <a:ext cx="217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population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E229510-1C5E-B048-A242-D553B203B013}"/>
              </a:ext>
            </a:extLst>
          </p:cNvPr>
          <p:cNvGrpSpPr/>
          <p:nvPr/>
        </p:nvGrpSpPr>
        <p:grpSpPr>
          <a:xfrm>
            <a:off x="7653784" y="1698854"/>
            <a:ext cx="1871965" cy="1656319"/>
            <a:chOff x="7653784" y="1698854"/>
            <a:chExt cx="1871965" cy="1656319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E8B1C4A7-70FD-8745-A7E4-B9CD12E460CF}"/>
                </a:ext>
              </a:extLst>
            </p:cNvPr>
            <p:cNvSpPr/>
            <p:nvPr/>
          </p:nvSpPr>
          <p:spPr>
            <a:xfrm>
              <a:off x="8629106" y="210544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2C9D2AD-54CC-FF42-9198-F10C9292357A}"/>
                </a:ext>
              </a:extLst>
            </p:cNvPr>
            <p:cNvSpPr/>
            <p:nvPr/>
          </p:nvSpPr>
          <p:spPr>
            <a:xfrm>
              <a:off x="8534413" y="250155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8CDEDB8-88B6-F546-8FEA-64D368C15BEA}"/>
                </a:ext>
              </a:extLst>
            </p:cNvPr>
            <p:cNvSpPr/>
            <p:nvPr/>
          </p:nvSpPr>
          <p:spPr>
            <a:xfrm>
              <a:off x="7759539" y="2722951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956E318-EA7B-0F46-92DC-FC4E4F3D8972}"/>
                </a:ext>
              </a:extLst>
            </p:cNvPr>
            <p:cNvSpPr/>
            <p:nvPr/>
          </p:nvSpPr>
          <p:spPr>
            <a:xfrm>
              <a:off x="7827122" y="217097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B8F96E8F-3E03-1242-B059-0EB75E3297BA}"/>
                </a:ext>
              </a:extLst>
            </p:cNvPr>
            <p:cNvSpPr/>
            <p:nvPr/>
          </p:nvSpPr>
          <p:spPr>
            <a:xfrm>
              <a:off x="7996856" y="2363131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858388-2EFB-B64B-9C2A-669BFAA56B39}"/>
                </a:ext>
              </a:extLst>
            </p:cNvPr>
            <p:cNvSpPr/>
            <p:nvPr/>
          </p:nvSpPr>
          <p:spPr>
            <a:xfrm>
              <a:off x="7865792" y="1907530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EDDD424-DE04-CE4D-94B7-46B757D69C76}"/>
                </a:ext>
              </a:extLst>
            </p:cNvPr>
            <p:cNvSpPr/>
            <p:nvPr/>
          </p:nvSpPr>
          <p:spPr>
            <a:xfrm>
              <a:off x="8018192" y="205993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701D467-F997-0848-95D9-F1C9BE993D68}"/>
                </a:ext>
              </a:extLst>
            </p:cNvPr>
            <p:cNvSpPr/>
            <p:nvPr/>
          </p:nvSpPr>
          <p:spPr>
            <a:xfrm>
              <a:off x="8170592" y="221233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D051DAE9-49FD-964A-9F62-FEA4B60061C3}"/>
                </a:ext>
              </a:extLst>
            </p:cNvPr>
            <p:cNvSpPr/>
            <p:nvPr/>
          </p:nvSpPr>
          <p:spPr>
            <a:xfrm>
              <a:off x="8161724" y="2477038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E168ECF4-DBC5-CE4B-8A31-159A02BC8EA7}"/>
                </a:ext>
              </a:extLst>
            </p:cNvPr>
            <p:cNvSpPr/>
            <p:nvPr/>
          </p:nvSpPr>
          <p:spPr>
            <a:xfrm>
              <a:off x="8409860" y="2146798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76FFD67-D458-6C45-8BE4-5D4869277841}"/>
                </a:ext>
              </a:extLst>
            </p:cNvPr>
            <p:cNvSpPr/>
            <p:nvPr/>
          </p:nvSpPr>
          <p:spPr>
            <a:xfrm>
              <a:off x="8562260" y="2299198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0FE8C5E0-7DE2-F94B-BE7D-84CF963E78E6}"/>
                </a:ext>
              </a:extLst>
            </p:cNvPr>
            <p:cNvSpPr/>
            <p:nvPr/>
          </p:nvSpPr>
          <p:spPr>
            <a:xfrm>
              <a:off x="8105060" y="1832092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0D5255E1-F6C6-BB4B-9E4F-0973B913F818}"/>
                </a:ext>
              </a:extLst>
            </p:cNvPr>
            <p:cNvSpPr/>
            <p:nvPr/>
          </p:nvSpPr>
          <p:spPr>
            <a:xfrm>
              <a:off x="8257460" y="198449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85055B0F-9C20-8A48-94F7-840ECACF6B1A}"/>
                </a:ext>
              </a:extLst>
            </p:cNvPr>
            <p:cNvSpPr/>
            <p:nvPr/>
          </p:nvSpPr>
          <p:spPr>
            <a:xfrm>
              <a:off x="8344328" y="176656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B63C021-FC26-FC40-8905-D4E8729B26D8}"/>
                </a:ext>
              </a:extLst>
            </p:cNvPr>
            <p:cNvSpPr/>
            <p:nvPr/>
          </p:nvSpPr>
          <p:spPr>
            <a:xfrm>
              <a:off x="8496728" y="191896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364EC2ED-F72A-0E46-A491-A9F11D39BB01}"/>
                </a:ext>
              </a:extLst>
            </p:cNvPr>
            <p:cNvSpPr/>
            <p:nvPr/>
          </p:nvSpPr>
          <p:spPr>
            <a:xfrm>
              <a:off x="8360677" y="2386066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667333B-6ABA-F749-B900-267C0667083B}"/>
                </a:ext>
              </a:extLst>
            </p:cNvPr>
            <p:cNvSpPr/>
            <p:nvPr/>
          </p:nvSpPr>
          <p:spPr>
            <a:xfrm>
              <a:off x="8770055" y="2327814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1668A423-6544-A64C-B894-D257C9C89A30}"/>
                </a:ext>
              </a:extLst>
            </p:cNvPr>
            <p:cNvSpPr/>
            <p:nvPr/>
          </p:nvSpPr>
          <p:spPr>
            <a:xfrm>
              <a:off x="8344328" y="2596649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0D6A7FA6-EDDF-2946-BAD4-CFA67F23A83D}"/>
                </a:ext>
              </a:extLst>
            </p:cNvPr>
            <p:cNvSpPr/>
            <p:nvPr/>
          </p:nvSpPr>
          <p:spPr>
            <a:xfrm>
              <a:off x="7988139" y="2643716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51D958A8-9579-A74F-9B67-2FAFCB749B57}"/>
                </a:ext>
              </a:extLst>
            </p:cNvPr>
            <p:cNvSpPr/>
            <p:nvPr/>
          </p:nvSpPr>
          <p:spPr>
            <a:xfrm>
              <a:off x="8186941" y="271860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5F847DA-223B-B044-8F2E-AA6083637AC6}"/>
                </a:ext>
              </a:extLst>
            </p:cNvPr>
            <p:cNvSpPr/>
            <p:nvPr/>
          </p:nvSpPr>
          <p:spPr>
            <a:xfrm>
              <a:off x="7816878" y="2475186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938035F6-2035-F145-BC0D-97446E979436}"/>
                </a:ext>
              </a:extLst>
            </p:cNvPr>
            <p:cNvSpPr/>
            <p:nvPr/>
          </p:nvSpPr>
          <p:spPr>
            <a:xfrm>
              <a:off x="7653784" y="2363131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42AAC0F-1563-894F-9004-4DCF90BB8A8F}"/>
                </a:ext>
              </a:extLst>
            </p:cNvPr>
            <p:cNvSpPr/>
            <p:nvPr/>
          </p:nvSpPr>
          <p:spPr>
            <a:xfrm>
              <a:off x="7660911" y="2133368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121DD04E-7A1F-9941-AF29-DCFD997D0223}"/>
                </a:ext>
              </a:extLst>
            </p:cNvPr>
            <p:cNvSpPr/>
            <p:nvPr/>
          </p:nvSpPr>
          <p:spPr>
            <a:xfrm>
              <a:off x="8729093" y="254000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809112C4-E8FD-EE4B-BFE6-411ED31D8ED7}"/>
                </a:ext>
              </a:extLst>
            </p:cNvPr>
            <p:cNvSpPr/>
            <p:nvPr/>
          </p:nvSpPr>
          <p:spPr>
            <a:xfrm>
              <a:off x="8516644" y="2733726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F6D8F7BC-1489-6E45-A70F-7D5D02758473}"/>
                </a:ext>
              </a:extLst>
            </p:cNvPr>
            <p:cNvSpPr/>
            <p:nvPr/>
          </p:nvSpPr>
          <p:spPr>
            <a:xfrm>
              <a:off x="9249131" y="2825832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1A2BF40-E14D-7B46-8B88-A0BCEB462E83}"/>
                </a:ext>
              </a:extLst>
            </p:cNvPr>
            <p:cNvSpPr/>
            <p:nvPr/>
          </p:nvSpPr>
          <p:spPr>
            <a:xfrm>
              <a:off x="8318734" y="3055455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D0CB22CB-83C1-DC46-8284-94FB644B3E16}"/>
                </a:ext>
              </a:extLst>
            </p:cNvPr>
            <p:cNvSpPr/>
            <p:nvPr/>
          </p:nvSpPr>
          <p:spPr>
            <a:xfrm>
              <a:off x="8983449" y="225622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0B28422C-46F5-A743-BC9E-A741C4E717CA}"/>
                </a:ext>
              </a:extLst>
            </p:cNvPr>
            <p:cNvSpPr/>
            <p:nvPr/>
          </p:nvSpPr>
          <p:spPr>
            <a:xfrm>
              <a:off x="9166009" y="2148025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F56B34DE-9481-F64C-AB22-A698546E63D3}"/>
                </a:ext>
              </a:extLst>
            </p:cNvPr>
            <p:cNvSpPr/>
            <p:nvPr/>
          </p:nvSpPr>
          <p:spPr>
            <a:xfrm>
              <a:off x="9317770" y="2321761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23B86F07-6ADC-6643-B9DA-924F4C1CEB45}"/>
                </a:ext>
              </a:extLst>
            </p:cNvPr>
            <p:cNvSpPr/>
            <p:nvPr/>
          </p:nvSpPr>
          <p:spPr>
            <a:xfrm>
              <a:off x="9352013" y="258604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45CABBDC-81AA-014B-BD76-FA9DD8120A53}"/>
                </a:ext>
              </a:extLst>
            </p:cNvPr>
            <p:cNvSpPr/>
            <p:nvPr/>
          </p:nvSpPr>
          <p:spPr>
            <a:xfrm>
              <a:off x="9040553" y="3095367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71F6E621-270E-1F4F-98AF-B67E6E233C33}"/>
                </a:ext>
              </a:extLst>
            </p:cNvPr>
            <p:cNvSpPr/>
            <p:nvPr/>
          </p:nvSpPr>
          <p:spPr>
            <a:xfrm>
              <a:off x="8790617" y="293272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874E58F-4148-5C49-A671-38FC5820EA6A}"/>
                </a:ext>
              </a:extLst>
            </p:cNvPr>
            <p:cNvSpPr/>
            <p:nvPr/>
          </p:nvSpPr>
          <p:spPr>
            <a:xfrm>
              <a:off x="8581379" y="1698854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0B9A4BD8-57B6-604D-8A85-F13F4F6753AD}"/>
                </a:ext>
              </a:extLst>
            </p:cNvPr>
            <p:cNvSpPr/>
            <p:nvPr/>
          </p:nvSpPr>
          <p:spPr>
            <a:xfrm>
              <a:off x="9029885" y="286719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E6B32671-011F-324F-88C0-48A755778D92}"/>
                </a:ext>
              </a:extLst>
            </p:cNvPr>
            <p:cNvSpPr/>
            <p:nvPr/>
          </p:nvSpPr>
          <p:spPr>
            <a:xfrm>
              <a:off x="8346581" y="2853103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A1D0C80E-D37C-CB48-AE2B-10B3488A007A}"/>
                </a:ext>
              </a:extLst>
            </p:cNvPr>
            <p:cNvSpPr/>
            <p:nvPr/>
          </p:nvSpPr>
          <p:spPr>
            <a:xfrm>
              <a:off x="8828302" y="3121327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EBF985BD-B8FB-B946-94EB-855AB4989711}"/>
                </a:ext>
              </a:extLst>
            </p:cNvPr>
            <p:cNvSpPr/>
            <p:nvPr/>
          </p:nvSpPr>
          <p:spPr>
            <a:xfrm>
              <a:off x="8877485" y="2704884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A8F0B634-05AB-BE46-A789-C5F6391C7456}"/>
                </a:ext>
              </a:extLst>
            </p:cNvPr>
            <p:cNvSpPr/>
            <p:nvPr/>
          </p:nvSpPr>
          <p:spPr>
            <a:xfrm>
              <a:off x="8964353" y="2486952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7C0A735A-4A3E-834A-91E8-C86893051419}"/>
                </a:ext>
              </a:extLst>
            </p:cNvPr>
            <p:cNvSpPr/>
            <p:nvPr/>
          </p:nvSpPr>
          <p:spPr>
            <a:xfrm>
              <a:off x="9116753" y="263935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FC6714EC-711D-4044-A941-B06363D7F28A}"/>
                </a:ext>
              </a:extLst>
            </p:cNvPr>
            <p:cNvSpPr/>
            <p:nvPr/>
          </p:nvSpPr>
          <p:spPr>
            <a:xfrm>
              <a:off x="8144998" y="2939971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BB937C48-CA76-F047-BC92-1C76740CC1B8}"/>
                </a:ext>
              </a:extLst>
            </p:cNvPr>
            <p:cNvSpPr/>
            <p:nvPr/>
          </p:nvSpPr>
          <p:spPr>
            <a:xfrm>
              <a:off x="8714417" y="276398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9CD07BE6-0BC0-364E-B613-FA081F591D5C}"/>
                </a:ext>
              </a:extLst>
            </p:cNvPr>
            <p:cNvSpPr/>
            <p:nvPr/>
          </p:nvSpPr>
          <p:spPr>
            <a:xfrm>
              <a:off x="7938496" y="291270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8B4AE762-CB45-6846-B969-5834FB289E81}"/>
                </a:ext>
              </a:extLst>
            </p:cNvPr>
            <p:cNvSpPr/>
            <p:nvPr/>
          </p:nvSpPr>
          <p:spPr>
            <a:xfrm>
              <a:off x="9135849" y="2408629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B282C1F1-DC26-B04A-914D-B2DDE46CE573}"/>
                </a:ext>
              </a:extLst>
            </p:cNvPr>
            <p:cNvSpPr/>
            <p:nvPr/>
          </p:nvSpPr>
          <p:spPr>
            <a:xfrm>
              <a:off x="8083724" y="3128685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798992B8-F910-5449-9A74-73E2C07AB59C}"/>
                </a:ext>
              </a:extLst>
            </p:cNvPr>
            <p:cNvSpPr/>
            <p:nvPr/>
          </p:nvSpPr>
          <p:spPr>
            <a:xfrm>
              <a:off x="8812144" y="211245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87A78014-25AB-B74D-A55F-964BA4F34E22}"/>
                </a:ext>
              </a:extLst>
            </p:cNvPr>
            <p:cNvSpPr/>
            <p:nvPr/>
          </p:nvSpPr>
          <p:spPr>
            <a:xfrm>
              <a:off x="8735564" y="1902147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6F5632C-97BF-B842-BF83-E2DD8564B6B3}"/>
                </a:ext>
              </a:extLst>
            </p:cNvPr>
            <p:cNvSpPr/>
            <p:nvPr/>
          </p:nvSpPr>
          <p:spPr>
            <a:xfrm>
              <a:off x="8958602" y="1797584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B5E92D21-1CD1-A247-AA60-3000B80DBAC3}"/>
                </a:ext>
              </a:extLst>
            </p:cNvPr>
            <p:cNvSpPr/>
            <p:nvPr/>
          </p:nvSpPr>
          <p:spPr>
            <a:xfrm>
              <a:off x="8573518" y="2947591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5366B10B-5081-F248-84DE-29C650F2B27E}"/>
                </a:ext>
              </a:extLst>
            </p:cNvPr>
            <p:cNvSpPr/>
            <p:nvPr/>
          </p:nvSpPr>
          <p:spPr>
            <a:xfrm>
              <a:off x="8562641" y="3181437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57A447D-7470-6E45-8F1E-283267E40058}"/>
                </a:ext>
              </a:extLst>
            </p:cNvPr>
            <p:cNvSpPr/>
            <p:nvPr/>
          </p:nvSpPr>
          <p:spPr>
            <a:xfrm>
              <a:off x="9002561" y="2010608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79681C11-AB2B-ED4F-B4B7-D586EAC68DC6}"/>
              </a:ext>
            </a:extLst>
          </p:cNvPr>
          <p:cNvSpPr txBox="1"/>
          <p:nvPr/>
        </p:nvSpPr>
        <p:spPr>
          <a:xfrm>
            <a:off x="8491838" y="3852809"/>
            <a:ext cx="217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SIR</a:t>
            </a:r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E38EF79D-8725-4E4C-8E70-63850F8A9793}"/>
              </a:ext>
            </a:extLst>
          </p:cNvPr>
          <p:cNvSpPr/>
          <p:nvPr/>
        </p:nvSpPr>
        <p:spPr>
          <a:xfrm>
            <a:off x="5723088" y="4671868"/>
            <a:ext cx="173736" cy="173736"/>
          </a:xfrm>
          <a:prstGeom prst="ellipse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4B6DC6AD-96AF-AC4B-9AC8-9648ED1E197B}"/>
              </a:ext>
            </a:extLst>
          </p:cNvPr>
          <p:cNvSpPr/>
          <p:nvPr/>
        </p:nvSpPr>
        <p:spPr>
          <a:xfrm>
            <a:off x="3204869" y="4671868"/>
            <a:ext cx="173736" cy="173736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F6B169CC-0C71-DB4E-9B76-286738EACBA8}"/>
              </a:ext>
            </a:extLst>
          </p:cNvPr>
          <p:cNvSpPr/>
          <p:nvPr/>
        </p:nvSpPr>
        <p:spPr>
          <a:xfrm>
            <a:off x="8034024" y="4671868"/>
            <a:ext cx="173736" cy="17373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5A5A7ECA-981B-2940-AA66-95BD06D0D534}"/>
              </a:ext>
            </a:extLst>
          </p:cNvPr>
          <p:cNvSpPr txBox="1"/>
          <p:nvPr/>
        </p:nvSpPr>
        <p:spPr>
          <a:xfrm>
            <a:off x="3416404" y="4644648"/>
            <a:ext cx="217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susceptible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589E2BDC-E4C7-9042-93BB-ED905DB2AB85}"/>
              </a:ext>
            </a:extLst>
          </p:cNvPr>
          <p:cNvSpPr txBox="1"/>
          <p:nvPr/>
        </p:nvSpPr>
        <p:spPr>
          <a:xfrm>
            <a:off x="5913054" y="4644648"/>
            <a:ext cx="217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infected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3BC7BCEC-F65D-1845-A32D-EAEC0C74CB3B}"/>
              </a:ext>
            </a:extLst>
          </p:cNvPr>
          <p:cNvSpPr txBox="1"/>
          <p:nvPr/>
        </p:nvSpPr>
        <p:spPr>
          <a:xfrm>
            <a:off x="8249921" y="4644648"/>
            <a:ext cx="217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recovered</a:t>
            </a:r>
          </a:p>
        </p:txBody>
      </p:sp>
    </p:spTree>
    <p:extLst>
      <p:ext uri="{BB962C8B-B14F-4D97-AF65-F5344CB8AC3E}">
        <p14:creationId xmlns:p14="http://schemas.microsoft.com/office/powerpoint/2010/main" val="529340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E229510-1C5E-B048-A242-D553B203B013}"/>
              </a:ext>
            </a:extLst>
          </p:cNvPr>
          <p:cNvGrpSpPr/>
          <p:nvPr/>
        </p:nvGrpSpPr>
        <p:grpSpPr>
          <a:xfrm>
            <a:off x="1875553" y="502352"/>
            <a:ext cx="1871965" cy="1656319"/>
            <a:chOff x="7653784" y="1698854"/>
            <a:chExt cx="1871965" cy="1656319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E8B1C4A7-70FD-8745-A7E4-B9CD12E460CF}"/>
                </a:ext>
              </a:extLst>
            </p:cNvPr>
            <p:cNvSpPr/>
            <p:nvPr/>
          </p:nvSpPr>
          <p:spPr>
            <a:xfrm>
              <a:off x="8629106" y="210544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2C9D2AD-54CC-FF42-9198-F10C9292357A}"/>
                </a:ext>
              </a:extLst>
            </p:cNvPr>
            <p:cNvSpPr/>
            <p:nvPr/>
          </p:nvSpPr>
          <p:spPr>
            <a:xfrm>
              <a:off x="8534413" y="250155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8CDEDB8-88B6-F546-8FEA-64D368C15BEA}"/>
                </a:ext>
              </a:extLst>
            </p:cNvPr>
            <p:cNvSpPr/>
            <p:nvPr/>
          </p:nvSpPr>
          <p:spPr>
            <a:xfrm>
              <a:off x="7759539" y="2722951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956E318-EA7B-0F46-92DC-FC4E4F3D8972}"/>
                </a:ext>
              </a:extLst>
            </p:cNvPr>
            <p:cNvSpPr/>
            <p:nvPr/>
          </p:nvSpPr>
          <p:spPr>
            <a:xfrm>
              <a:off x="7827122" y="217097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B8F96E8F-3E03-1242-B059-0EB75E3297BA}"/>
                </a:ext>
              </a:extLst>
            </p:cNvPr>
            <p:cNvSpPr/>
            <p:nvPr/>
          </p:nvSpPr>
          <p:spPr>
            <a:xfrm>
              <a:off x="7996856" y="2363131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858388-2EFB-B64B-9C2A-669BFAA56B39}"/>
                </a:ext>
              </a:extLst>
            </p:cNvPr>
            <p:cNvSpPr/>
            <p:nvPr/>
          </p:nvSpPr>
          <p:spPr>
            <a:xfrm>
              <a:off x="7865792" y="1907530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EDDD424-DE04-CE4D-94B7-46B757D69C76}"/>
                </a:ext>
              </a:extLst>
            </p:cNvPr>
            <p:cNvSpPr/>
            <p:nvPr/>
          </p:nvSpPr>
          <p:spPr>
            <a:xfrm>
              <a:off x="8018192" y="205993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701D467-F997-0848-95D9-F1C9BE993D68}"/>
                </a:ext>
              </a:extLst>
            </p:cNvPr>
            <p:cNvSpPr/>
            <p:nvPr/>
          </p:nvSpPr>
          <p:spPr>
            <a:xfrm>
              <a:off x="8170592" y="221233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D051DAE9-49FD-964A-9F62-FEA4B60061C3}"/>
                </a:ext>
              </a:extLst>
            </p:cNvPr>
            <p:cNvSpPr/>
            <p:nvPr/>
          </p:nvSpPr>
          <p:spPr>
            <a:xfrm>
              <a:off x="8161724" y="2477038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E168ECF4-DBC5-CE4B-8A31-159A02BC8EA7}"/>
                </a:ext>
              </a:extLst>
            </p:cNvPr>
            <p:cNvSpPr/>
            <p:nvPr/>
          </p:nvSpPr>
          <p:spPr>
            <a:xfrm>
              <a:off x="8409860" y="2146798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76FFD67-D458-6C45-8BE4-5D4869277841}"/>
                </a:ext>
              </a:extLst>
            </p:cNvPr>
            <p:cNvSpPr/>
            <p:nvPr/>
          </p:nvSpPr>
          <p:spPr>
            <a:xfrm>
              <a:off x="8562260" y="2299198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0FE8C5E0-7DE2-F94B-BE7D-84CF963E78E6}"/>
                </a:ext>
              </a:extLst>
            </p:cNvPr>
            <p:cNvSpPr/>
            <p:nvPr/>
          </p:nvSpPr>
          <p:spPr>
            <a:xfrm>
              <a:off x="8105060" y="1832092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0D5255E1-F6C6-BB4B-9E4F-0973B913F818}"/>
                </a:ext>
              </a:extLst>
            </p:cNvPr>
            <p:cNvSpPr/>
            <p:nvPr/>
          </p:nvSpPr>
          <p:spPr>
            <a:xfrm>
              <a:off x="8257460" y="198449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85055B0F-9C20-8A48-94F7-840ECACF6B1A}"/>
                </a:ext>
              </a:extLst>
            </p:cNvPr>
            <p:cNvSpPr/>
            <p:nvPr/>
          </p:nvSpPr>
          <p:spPr>
            <a:xfrm>
              <a:off x="8344328" y="176656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B63C021-FC26-FC40-8905-D4E8729B26D8}"/>
                </a:ext>
              </a:extLst>
            </p:cNvPr>
            <p:cNvSpPr/>
            <p:nvPr/>
          </p:nvSpPr>
          <p:spPr>
            <a:xfrm>
              <a:off x="8496728" y="191896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364EC2ED-F72A-0E46-A491-A9F11D39BB01}"/>
                </a:ext>
              </a:extLst>
            </p:cNvPr>
            <p:cNvSpPr/>
            <p:nvPr/>
          </p:nvSpPr>
          <p:spPr>
            <a:xfrm>
              <a:off x="8360677" y="2386066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667333B-6ABA-F749-B900-267C0667083B}"/>
                </a:ext>
              </a:extLst>
            </p:cNvPr>
            <p:cNvSpPr/>
            <p:nvPr/>
          </p:nvSpPr>
          <p:spPr>
            <a:xfrm>
              <a:off x="8770055" y="2327814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1668A423-6544-A64C-B894-D257C9C89A30}"/>
                </a:ext>
              </a:extLst>
            </p:cNvPr>
            <p:cNvSpPr/>
            <p:nvPr/>
          </p:nvSpPr>
          <p:spPr>
            <a:xfrm>
              <a:off x="8344328" y="2596649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0D6A7FA6-EDDF-2946-BAD4-CFA67F23A83D}"/>
                </a:ext>
              </a:extLst>
            </p:cNvPr>
            <p:cNvSpPr/>
            <p:nvPr/>
          </p:nvSpPr>
          <p:spPr>
            <a:xfrm>
              <a:off x="7988139" y="2643716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51D958A8-9579-A74F-9B67-2FAFCB749B57}"/>
                </a:ext>
              </a:extLst>
            </p:cNvPr>
            <p:cNvSpPr/>
            <p:nvPr/>
          </p:nvSpPr>
          <p:spPr>
            <a:xfrm>
              <a:off x="8186941" y="271860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5F847DA-223B-B044-8F2E-AA6083637AC6}"/>
                </a:ext>
              </a:extLst>
            </p:cNvPr>
            <p:cNvSpPr/>
            <p:nvPr/>
          </p:nvSpPr>
          <p:spPr>
            <a:xfrm>
              <a:off x="7816878" y="2475186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938035F6-2035-F145-BC0D-97446E979436}"/>
                </a:ext>
              </a:extLst>
            </p:cNvPr>
            <p:cNvSpPr/>
            <p:nvPr/>
          </p:nvSpPr>
          <p:spPr>
            <a:xfrm>
              <a:off x="7653784" y="2363131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42AAC0F-1563-894F-9004-4DCF90BB8A8F}"/>
                </a:ext>
              </a:extLst>
            </p:cNvPr>
            <p:cNvSpPr/>
            <p:nvPr/>
          </p:nvSpPr>
          <p:spPr>
            <a:xfrm>
              <a:off x="7660911" y="2133368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121DD04E-7A1F-9941-AF29-DCFD997D0223}"/>
                </a:ext>
              </a:extLst>
            </p:cNvPr>
            <p:cNvSpPr/>
            <p:nvPr/>
          </p:nvSpPr>
          <p:spPr>
            <a:xfrm>
              <a:off x="8729093" y="254000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809112C4-E8FD-EE4B-BFE6-411ED31D8ED7}"/>
                </a:ext>
              </a:extLst>
            </p:cNvPr>
            <p:cNvSpPr/>
            <p:nvPr/>
          </p:nvSpPr>
          <p:spPr>
            <a:xfrm>
              <a:off x="8516644" y="2733726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F6D8F7BC-1489-6E45-A70F-7D5D02758473}"/>
                </a:ext>
              </a:extLst>
            </p:cNvPr>
            <p:cNvSpPr/>
            <p:nvPr/>
          </p:nvSpPr>
          <p:spPr>
            <a:xfrm>
              <a:off x="9249131" y="2825832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1A2BF40-E14D-7B46-8B88-A0BCEB462E83}"/>
                </a:ext>
              </a:extLst>
            </p:cNvPr>
            <p:cNvSpPr/>
            <p:nvPr/>
          </p:nvSpPr>
          <p:spPr>
            <a:xfrm>
              <a:off x="8318734" y="3055455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D0CB22CB-83C1-DC46-8284-94FB644B3E16}"/>
                </a:ext>
              </a:extLst>
            </p:cNvPr>
            <p:cNvSpPr/>
            <p:nvPr/>
          </p:nvSpPr>
          <p:spPr>
            <a:xfrm>
              <a:off x="8983449" y="225622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0B28422C-46F5-A743-BC9E-A741C4E717CA}"/>
                </a:ext>
              </a:extLst>
            </p:cNvPr>
            <p:cNvSpPr/>
            <p:nvPr/>
          </p:nvSpPr>
          <p:spPr>
            <a:xfrm>
              <a:off x="9166009" y="2148025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F56B34DE-9481-F64C-AB22-A698546E63D3}"/>
                </a:ext>
              </a:extLst>
            </p:cNvPr>
            <p:cNvSpPr/>
            <p:nvPr/>
          </p:nvSpPr>
          <p:spPr>
            <a:xfrm>
              <a:off x="9317770" y="2321761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23B86F07-6ADC-6643-B9DA-924F4C1CEB45}"/>
                </a:ext>
              </a:extLst>
            </p:cNvPr>
            <p:cNvSpPr/>
            <p:nvPr/>
          </p:nvSpPr>
          <p:spPr>
            <a:xfrm>
              <a:off x="9352013" y="258604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45CABBDC-81AA-014B-BD76-FA9DD8120A53}"/>
                </a:ext>
              </a:extLst>
            </p:cNvPr>
            <p:cNvSpPr/>
            <p:nvPr/>
          </p:nvSpPr>
          <p:spPr>
            <a:xfrm>
              <a:off x="9040553" y="3095367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71F6E621-270E-1F4F-98AF-B67E6E233C33}"/>
                </a:ext>
              </a:extLst>
            </p:cNvPr>
            <p:cNvSpPr/>
            <p:nvPr/>
          </p:nvSpPr>
          <p:spPr>
            <a:xfrm>
              <a:off x="8790617" y="293272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874E58F-4148-5C49-A671-38FC5820EA6A}"/>
                </a:ext>
              </a:extLst>
            </p:cNvPr>
            <p:cNvSpPr/>
            <p:nvPr/>
          </p:nvSpPr>
          <p:spPr>
            <a:xfrm>
              <a:off x="8581379" y="1698854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0B9A4BD8-57B6-604D-8A85-F13F4F6753AD}"/>
                </a:ext>
              </a:extLst>
            </p:cNvPr>
            <p:cNvSpPr/>
            <p:nvPr/>
          </p:nvSpPr>
          <p:spPr>
            <a:xfrm>
              <a:off x="9029885" y="286719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E6B32671-011F-324F-88C0-48A755778D92}"/>
                </a:ext>
              </a:extLst>
            </p:cNvPr>
            <p:cNvSpPr/>
            <p:nvPr/>
          </p:nvSpPr>
          <p:spPr>
            <a:xfrm>
              <a:off x="8346581" y="2853103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A1D0C80E-D37C-CB48-AE2B-10B3488A007A}"/>
                </a:ext>
              </a:extLst>
            </p:cNvPr>
            <p:cNvSpPr/>
            <p:nvPr/>
          </p:nvSpPr>
          <p:spPr>
            <a:xfrm>
              <a:off x="8828302" y="3121327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EBF985BD-B8FB-B946-94EB-855AB4989711}"/>
                </a:ext>
              </a:extLst>
            </p:cNvPr>
            <p:cNvSpPr/>
            <p:nvPr/>
          </p:nvSpPr>
          <p:spPr>
            <a:xfrm>
              <a:off x="8877485" y="2704884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A8F0B634-05AB-BE46-A789-C5F6391C7456}"/>
                </a:ext>
              </a:extLst>
            </p:cNvPr>
            <p:cNvSpPr/>
            <p:nvPr/>
          </p:nvSpPr>
          <p:spPr>
            <a:xfrm>
              <a:off x="8964353" y="2486952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7C0A735A-4A3E-834A-91E8-C86893051419}"/>
                </a:ext>
              </a:extLst>
            </p:cNvPr>
            <p:cNvSpPr/>
            <p:nvPr/>
          </p:nvSpPr>
          <p:spPr>
            <a:xfrm>
              <a:off x="9116753" y="263935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FC6714EC-711D-4044-A941-B06363D7F28A}"/>
                </a:ext>
              </a:extLst>
            </p:cNvPr>
            <p:cNvSpPr/>
            <p:nvPr/>
          </p:nvSpPr>
          <p:spPr>
            <a:xfrm>
              <a:off x="8144998" y="2939971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BB937C48-CA76-F047-BC92-1C76740CC1B8}"/>
                </a:ext>
              </a:extLst>
            </p:cNvPr>
            <p:cNvSpPr/>
            <p:nvPr/>
          </p:nvSpPr>
          <p:spPr>
            <a:xfrm>
              <a:off x="8714417" y="276398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9CD07BE6-0BC0-364E-B613-FA081F591D5C}"/>
                </a:ext>
              </a:extLst>
            </p:cNvPr>
            <p:cNvSpPr/>
            <p:nvPr/>
          </p:nvSpPr>
          <p:spPr>
            <a:xfrm>
              <a:off x="7938496" y="291270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8B4AE762-CB45-6846-B969-5834FB289E81}"/>
                </a:ext>
              </a:extLst>
            </p:cNvPr>
            <p:cNvSpPr/>
            <p:nvPr/>
          </p:nvSpPr>
          <p:spPr>
            <a:xfrm>
              <a:off x="9135849" y="2408629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B282C1F1-DC26-B04A-914D-B2DDE46CE573}"/>
                </a:ext>
              </a:extLst>
            </p:cNvPr>
            <p:cNvSpPr/>
            <p:nvPr/>
          </p:nvSpPr>
          <p:spPr>
            <a:xfrm>
              <a:off x="8083724" y="3128685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798992B8-F910-5449-9A74-73E2C07AB59C}"/>
                </a:ext>
              </a:extLst>
            </p:cNvPr>
            <p:cNvSpPr/>
            <p:nvPr/>
          </p:nvSpPr>
          <p:spPr>
            <a:xfrm>
              <a:off x="8812144" y="211245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87A78014-25AB-B74D-A55F-964BA4F34E22}"/>
                </a:ext>
              </a:extLst>
            </p:cNvPr>
            <p:cNvSpPr/>
            <p:nvPr/>
          </p:nvSpPr>
          <p:spPr>
            <a:xfrm>
              <a:off x="8735564" y="1902147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6F5632C-97BF-B842-BF83-E2DD8564B6B3}"/>
                </a:ext>
              </a:extLst>
            </p:cNvPr>
            <p:cNvSpPr/>
            <p:nvPr/>
          </p:nvSpPr>
          <p:spPr>
            <a:xfrm>
              <a:off x="8958602" y="1797584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B5E92D21-1CD1-A247-AA60-3000B80DBAC3}"/>
                </a:ext>
              </a:extLst>
            </p:cNvPr>
            <p:cNvSpPr/>
            <p:nvPr/>
          </p:nvSpPr>
          <p:spPr>
            <a:xfrm>
              <a:off x="8573518" y="2947591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5366B10B-5081-F248-84DE-29C650F2B27E}"/>
                </a:ext>
              </a:extLst>
            </p:cNvPr>
            <p:cNvSpPr/>
            <p:nvPr/>
          </p:nvSpPr>
          <p:spPr>
            <a:xfrm>
              <a:off x="8562641" y="3181437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57A447D-7470-6E45-8F1E-283267E40058}"/>
                </a:ext>
              </a:extLst>
            </p:cNvPr>
            <p:cNvSpPr/>
            <p:nvPr/>
          </p:nvSpPr>
          <p:spPr>
            <a:xfrm>
              <a:off x="9002561" y="2010608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79681C11-AB2B-ED4F-B4B7-D586EAC68DC6}"/>
              </a:ext>
            </a:extLst>
          </p:cNvPr>
          <p:cNvSpPr txBox="1"/>
          <p:nvPr/>
        </p:nvSpPr>
        <p:spPr>
          <a:xfrm>
            <a:off x="5485991" y="1193951"/>
            <a:ext cx="217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8D98AE-D9A7-CD48-82E2-959A6EDC639B}"/>
              </a:ext>
            </a:extLst>
          </p:cNvPr>
          <p:cNvSpPr/>
          <p:nvPr/>
        </p:nvSpPr>
        <p:spPr>
          <a:xfrm>
            <a:off x="1606062" y="3387969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719AADD-25AE-3C40-A76D-BA975A288063}"/>
              </a:ext>
            </a:extLst>
          </p:cNvPr>
          <p:cNvSpPr/>
          <p:nvPr/>
        </p:nvSpPr>
        <p:spPr>
          <a:xfrm>
            <a:off x="3109922" y="3387969"/>
            <a:ext cx="3165235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DDD768B-E11B-8442-9E12-0BFE98776EDA}"/>
              </a:ext>
            </a:extLst>
          </p:cNvPr>
          <p:cNvSpPr/>
          <p:nvPr/>
        </p:nvSpPr>
        <p:spPr>
          <a:xfrm>
            <a:off x="6275157" y="3387968"/>
            <a:ext cx="4498351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7CE54DA1-996B-C44F-81CB-1895741B3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981" y="4106640"/>
            <a:ext cx="598517" cy="54864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824A9E8-DA7C-C449-B1BD-7964B306A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384" y="4106640"/>
            <a:ext cx="598516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57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9DC0119C-04CC-3B43-B5E0-FB2EC3C9F712}"/>
              </a:ext>
            </a:extLst>
          </p:cNvPr>
          <p:cNvSpPr/>
          <p:nvPr/>
        </p:nvSpPr>
        <p:spPr>
          <a:xfrm>
            <a:off x="1503045" y="998091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7D91DCD-E553-E545-A8E7-95F0CD20264B}"/>
              </a:ext>
            </a:extLst>
          </p:cNvPr>
          <p:cNvSpPr/>
          <p:nvPr/>
        </p:nvSpPr>
        <p:spPr>
          <a:xfrm>
            <a:off x="1495174" y="1334111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1F1230F-3C0C-A045-8131-8D615FDD3E45}"/>
              </a:ext>
            </a:extLst>
          </p:cNvPr>
          <p:cNvSpPr/>
          <p:nvPr/>
        </p:nvSpPr>
        <p:spPr>
          <a:xfrm>
            <a:off x="1486319" y="1709733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47B09E2-8EC0-2D48-B27C-5FDCE62D4142}"/>
              </a:ext>
            </a:extLst>
          </p:cNvPr>
          <p:cNvSpPr/>
          <p:nvPr/>
        </p:nvSpPr>
        <p:spPr>
          <a:xfrm>
            <a:off x="1478448" y="2045753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D8C9D64-2ECF-144E-89AE-2B80CD344157}"/>
              </a:ext>
            </a:extLst>
          </p:cNvPr>
          <p:cNvSpPr/>
          <p:nvPr/>
        </p:nvSpPr>
        <p:spPr>
          <a:xfrm>
            <a:off x="1478448" y="2381773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65DA943-B8CF-9749-8E5B-C6C0557D0927}"/>
              </a:ext>
            </a:extLst>
          </p:cNvPr>
          <p:cNvSpPr/>
          <p:nvPr/>
        </p:nvSpPr>
        <p:spPr>
          <a:xfrm>
            <a:off x="1470577" y="2717793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B0AE22D-4CB7-5C40-A011-94CC4A975ACF}"/>
              </a:ext>
            </a:extLst>
          </p:cNvPr>
          <p:cNvSpPr/>
          <p:nvPr/>
        </p:nvSpPr>
        <p:spPr>
          <a:xfrm>
            <a:off x="1461722" y="3093415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86440ED-4C40-864C-B354-4506CC6067CF}"/>
              </a:ext>
            </a:extLst>
          </p:cNvPr>
          <p:cNvSpPr/>
          <p:nvPr/>
        </p:nvSpPr>
        <p:spPr>
          <a:xfrm>
            <a:off x="1461721" y="3469037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6116B3B-2715-AC43-8917-3698BE77E860}"/>
              </a:ext>
            </a:extLst>
          </p:cNvPr>
          <p:cNvSpPr txBox="1"/>
          <p:nvPr/>
        </p:nvSpPr>
        <p:spPr>
          <a:xfrm>
            <a:off x="2653404" y="5671824"/>
            <a:ext cx="8584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have observed amounts of infected individuals, sporadically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1ACC6EF-68C9-CB4F-B594-408E095ABDD0}"/>
              </a:ext>
            </a:extLst>
          </p:cNvPr>
          <p:cNvGrpSpPr/>
          <p:nvPr/>
        </p:nvGrpSpPr>
        <p:grpSpPr>
          <a:xfrm>
            <a:off x="3738850" y="4182419"/>
            <a:ext cx="1386342" cy="1226639"/>
            <a:chOff x="3738850" y="4182419"/>
            <a:chExt cx="1386342" cy="122663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DFDEE2A-B483-074F-B5AB-28326388B12C}"/>
                </a:ext>
              </a:extLst>
            </p:cNvPr>
            <p:cNvSpPr/>
            <p:nvPr/>
          </p:nvSpPr>
          <p:spPr>
            <a:xfrm>
              <a:off x="4461155" y="4483529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CA0E966-D18B-E047-A2E8-247398CDA2AA}"/>
                </a:ext>
              </a:extLst>
            </p:cNvPr>
            <p:cNvSpPr/>
            <p:nvPr/>
          </p:nvSpPr>
          <p:spPr>
            <a:xfrm>
              <a:off x="4391027" y="4776881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9B524E6-DE12-1547-937E-E340B2808E17}"/>
                </a:ext>
              </a:extLst>
            </p:cNvPr>
            <p:cNvSpPr/>
            <p:nvPr/>
          </p:nvSpPr>
          <p:spPr>
            <a:xfrm>
              <a:off x="3817170" y="494084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17008AF-1CDE-0546-BBAA-F26EFC6F848A}"/>
                </a:ext>
              </a:extLst>
            </p:cNvPr>
            <p:cNvSpPr/>
            <p:nvPr/>
          </p:nvSpPr>
          <p:spPr>
            <a:xfrm>
              <a:off x="3867221" y="4532061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60E9963-F4B3-5E4B-AA33-046AAF7A1A77}"/>
                </a:ext>
              </a:extLst>
            </p:cNvPr>
            <p:cNvSpPr/>
            <p:nvPr/>
          </p:nvSpPr>
          <p:spPr>
            <a:xfrm>
              <a:off x="3992923" y="4674370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EBB00E7-F5FA-C943-9E0F-082AA100A228}"/>
                </a:ext>
              </a:extLst>
            </p:cNvPr>
            <p:cNvSpPr/>
            <p:nvPr/>
          </p:nvSpPr>
          <p:spPr>
            <a:xfrm>
              <a:off x="3895859" y="4336961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DDA3CF4-A129-4849-A23F-62A473023D4E}"/>
                </a:ext>
              </a:extLst>
            </p:cNvPr>
            <p:cNvSpPr/>
            <p:nvPr/>
          </p:nvSpPr>
          <p:spPr>
            <a:xfrm>
              <a:off x="4008724" y="4449825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913E9C8-FC60-DF4D-998D-AD45E2069AD2}"/>
                </a:ext>
              </a:extLst>
            </p:cNvPr>
            <p:cNvSpPr/>
            <p:nvPr/>
          </p:nvSpPr>
          <p:spPr>
            <a:xfrm>
              <a:off x="4121588" y="4562690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878A17-DB4A-A84A-ADDC-E4C4F1C1ED08}"/>
                </a:ext>
              </a:extLst>
            </p:cNvPr>
            <p:cNvSpPr/>
            <p:nvPr/>
          </p:nvSpPr>
          <p:spPr>
            <a:xfrm>
              <a:off x="4115021" y="4758728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14E90D6-908C-D446-B8E1-884DCAFA9CF4}"/>
                </a:ext>
              </a:extLst>
            </p:cNvPr>
            <p:cNvSpPr/>
            <p:nvPr/>
          </p:nvSpPr>
          <p:spPr>
            <a:xfrm>
              <a:off x="4298786" y="4514158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ED90A0B-3F50-F04B-B7E4-DAABABB77B07}"/>
                </a:ext>
              </a:extLst>
            </p:cNvPr>
            <p:cNvSpPr/>
            <p:nvPr/>
          </p:nvSpPr>
          <p:spPr>
            <a:xfrm>
              <a:off x="4411650" y="4627023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C63C689-FA18-0B43-90C9-6D16E47B330F}"/>
                </a:ext>
              </a:extLst>
            </p:cNvPr>
            <p:cNvSpPr/>
            <p:nvPr/>
          </p:nvSpPr>
          <p:spPr>
            <a:xfrm>
              <a:off x="4073057" y="4281093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46A9106-A75A-174C-AF85-8FC3AA97B0E3}"/>
                </a:ext>
              </a:extLst>
            </p:cNvPr>
            <p:cNvSpPr/>
            <p:nvPr/>
          </p:nvSpPr>
          <p:spPr>
            <a:xfrm>
              <a:off x="4185921" y="4393957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349205-F0E1-CF4C-A4D5-F1709909BFD7}"/>
                </a:ext>
              </a:extLst>
            </p:cNvPr>
            <p:cNvSpPr/>
            <p:nvPr/>
          </p:nvSpPr>
          <p:spPr>
            <a:xfrm>
              <a:off x="4250254" y="4232561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7E151F0-ED53-8A42-ADB7-03C148553969}"/>
                </a:ext>
              </a:extLst>
            </p:cNvPr>
            <p:cNvSpPr/>
            <p:nvPr/>
          </p:nvSpPr>
          <p:spPr>
            <a:xfrm>
              <a:off x="4363118" y="4345425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B168F5D-346C-0F4D-B24A-A700989E019A}"/>
                </a:ext>
              </a:extLst>
            </p:cNvPr>
            <p:cNvSpPr/>
            <p:nvPr/>
          </p:nvSpPr>
          <p:spPr>
            <a:xfrm>
              <a:off x="4262362" y="4691355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785BA3B-BAE4-F449-9E9D-97DCD18A200F}"/>
                </a:ext>
              </a:extLst>
            </p:cNvPr>
            <p:cNvSpPr/>
            <p:nvPr/>
          </p:nvSpPr>
          <p:spPr>
            <a:xfrm>
              <a:off x="4565539" y="4648215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CEFB81A-37B6-424B-AFF1-E26706448293}"/>
                </a:ext>
              </a:extLst>
            </p:cNvPr>
            <p:cNvSpPr/>
            <p:nvPr/>
          </p:nvSpPr>
          <p:spPr>
            <a:xfrm>
              <a:off x="4250254" y="4847309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066DCC1-9F99-CD49-83D0-36D79B83D785}"/>
                </a:ext>
              </a:extLst>
            </p:cNvPr>
            <p:cNvSpPr/>
            <p:nvPr/>
          </p:nvSpPr>
          <p:spPr>
            <a:xfrm>
              <a:off x="3986467" y="4882166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B3558C3-D7A3-DB4C-A094-A504F1538B6B}"/>
                </a:ext>
              </a:extLst>
            </p:cNvPr>
            <p:cNvSpPr/>
            <p:nvPr/>
          </p:nvSpPr>
          <p:spPr>
            <a:xfrm>
              <a:off x="4133696" y="4937625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8824A64-9942-8648-9AEF-77605957DECB}"/>
                </a:ext>
              </a:extLst>
            </p:cNvPr>
            <p:cNvSpPr/>
            <p:nvPr/>
          </p:nvSpPr>
          <p:spPr>
            <a:xfrm>
              <a:off x="3859634" y="475735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A6C018A-7D10-5A4D-A041-2152E7CDBF05}"/>
                </a:ext>
              </a:extLst>
            </p:cNvPr>
            <p:cNvSpPr/>
            <p:nvPr/>
          </p:nvSpPr>
          <p:spPr>
            <a:xfrm>
              <a:off x="3738850" y="4674370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764C5E0-4469-6542-8A8F-F4DC434490B7}"/>
                </a:ext>
              </a:extLst>
            </p:cNvPr>
            <p:cNvSpPr/>
            <p:nvPr/>
          </p:nvSpPr>
          <p:spPr>
            <a:xfrm>
              <a:off x="3744128" y="4504212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65DC24A-427C-3340-9CC0-48ECD0B6281C}"/>
                </a:ext>
              </a:extLst>
            </p:cNvPr>
            <p:cNvSpPr/>
            <p:nvPr/>
          </p:nvSpPr>
          <p:spPr>
            <a:xfrm>
              <a:off x="4535204" y="4805363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D400F19-AA76-B249-A7DC-ECF5048EB9EB}"/>
                </a:ext>
              </a:extLst>
            </p:cNvPr>
            <p:cNvSpPr/>
            <p:nvPr/>
          </p:nvSpPr>
          <p:spPr>
            <a:xfrm>
              <a:off x="4377868" y="494882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8377754-A5B1-214E-81C3-8EEB09A71010}"/>
                </a:ext>
              </a:extLst>
            </p:cNvPr>
            <p:cNvSpPr/>
            <p:nvPr/>
          </p:nvSpPr>
          <p:spPr>
            <a:xfrm>
              <a:off x="4920334" y="5017038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37CBA9E-2678-4644-A8E3-52C399617B96}"/>
                </a:ext>
              </a:extLst>
            </p:cNvPr>
            <p:cNvSpPr/>
            <p:nvPr/>
          </p:nvSpPr>
          <p:spPr>
            <a:xfrm>
              <a:off x="4231299" y="5187092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D1FD03F-EF89-C34A-B409-239C2F7E9EE2}"/>
                </a:ext>
              </a:extLst>
            </p:cNvPr>
            <p:cNvSpPr/>
            <p:nvPr/>
          </p:nvSpPr>
          <p:spPr>
            <a:xfrm>
              <a:off x="4723575" y="4595201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44583C6-71EF-7040-8131-956D41C01014}"/>
                </a:ext>
              </a:extLst>
            </p:cNvPr>
            <p:cNvSpPr/>
            <p:nvPr/>
          </p:nvSpPr>
          <p:spPr>
            <a:xfrm>
              <a:off x="4858775" y="4515067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D7460BA-8C87-DF42-AD97-64A536ECBEC7}"/>
                </a:ext>
              </a:extLst>
            </p:cNvPr>
            <p:cNvSpPr/>
            <p:nvPr/>
          </p:nvSpPr>
          <p:spPr>
            <a:xfrm>
              <a:off x="4971167" y="4643732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8BB8C76-10E8-2542-8ECC-251A37575808}"/>
                </a:ext>
              </a:extLst>
            </p:cNvPr>
            <p:cNvSpPr/>
            <p:nvPr/>
          </p:nvSpPr>
          <p:spPr>
            <a:xfrm>
              <a:off x="4996526" y="4839459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AF27EA6-3B87-334E-A4D0-EACC772180B5}"/>
                </a:ext>
              </a:extLst>
            </p:cNvPr>
            <p:cNvSpPr/>
            <p:nvPr/>
          </p:nvSpPr>
          <p:spPr>
            <a:xfrm>
              <a:off x="4765865" y="5216651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90E2087-CA24-BE44-B1CA-230F78B342DB}"/>
                </a:ext>
              </a:extLst>
            </p:cNvPr>
            <p:cNvSpPr/>
            <p:nvPr/>
          </p:nvSpPr>
          <p:spPr>
            <a:xfrm>
              <a:off x="4580767" y="5096199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0C0E6CE-A71C-7B4E-82BB-32310D45C2DB}"/>
                </a:ext>
              </a:extLst>
            </p:cNvPr>
            <p:cNvSpPr/>
            <p:nvPr/>
          </p:nvSpPr>
          <p:spPr>
            <a:xfrm>
              <a:off x="4425809" y="4182419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26BDA7C-6752-6D4D-B89F-D7018E0FF454}"/>
                </a:ext>
              </a:extLst>
            </p:cNvPr>
            <p:cNvSpPr/>
            <p:nvPr/>
          </p:nvSpPr>
          <p:spPr>
            <a:xfrm>
              <a:off x="4757964" y="5047667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C7733A1-D4D7-BC41-B2E8-AA5E27B31CD4}"/>
                </a:ext>
              </a:extLst>
            </p:cNvPr>
            <p:cNvSpPr/>
            <p:nvPr/>
          </p:nvSpPr>
          <p:spPr>
            <a:xfrm>
              <a:off x="4251922" y="5037234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5EB3907-29E5-4B40-AE97-45633E9D2B38}"/>
                </a:ext>
              </a:extLst>
            </p:cNvPr>
            <p:cNvSpPr/>
            <p:nvPr/>
          </p:nvSpPr>
          <p:spPr>
            <a:xfrm>
              <a:off x="4608676" y="523587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A0A66B0-4E2F-B24A-8AD5-53C6CDFD648D}"/>
                </a:ext>
              </a:extLst>
            </p:cNvPr>
            <p:cNvSpPr/>
            <p:nvPr/>
          </p:nvSpPr>
          <p:spPr>
            <a:xfrm>
              <a:off x="4645100" y="492746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09550DC-D54F-A740-866B-64973F64E922}"/>
                </a:ext>
              </a:extLst>
            </p:cNvPr>
            <p:cNvSpPr/>
            <p:nvPr/>
          </p:nvSpPr>
          <p:spPr>
            <a:xfrm>
              <a:off x="4709433" y="4766070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31EB6EC-36D0-754F-ABD6-5D34C3D3C00B}"/>
                </a:ext>
              </a:extLst>
            </p:cNvPr>
            <p:cNvSpPr/>
            <p:nvPr/>
          </p:nvSpPr>
          <p:spPr>
            <a:xfrm>
              <a:off x="4822297" y="4878934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B9CAE12-6113-4A43-9499-2068BE8E0CDB}"/>
                </a:ext>
              </a:extLst>
            </p:cNvPr>
            <p:cNvSpPr/>
            <p:nvPr/>
          </p:nvSpPr>
          <p:spPr>
            <a:xfrm>
              <a:off x="4102634" y="5101567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013C4F1-A64E-CA4D-8CA6-657629DE0E66}"/>
                </a:ext>
              </a:extLst>
            </p:cNvPr>
            <p:cNvSpPr/>
            <p:nvPr/>
          </p:nvSpPr>
          <p:spPr>
            <a:xfrm>
              <a:off x="4524335" y="4971233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8901BEC-33F7-9C41-8926-3283039AE5D7}"/>
                </a:ext>
              </a:extLst>
            </p:cNvPr>
            <p:cNvSpPr/>
            <p:nvPr/>
          </p:nvSpPr>
          <p:spPr>
            <a:xfrm>
              <a:off x="3949702" y="5081371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4589D1F-95A8-114E-BA2B-0F571F64EC40}"/>
                </a:ext>
              </a:extLst>
            </p:cNvPr>
            <p:cNvSpPr/>
            <p:nvPr/>
          </p:nvSpPr>
          <p:spPr>
            <a:xfrm>
              <a:off x="4836439" y="4708065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CA465F8-AF0D-C74A-AC08-5FF6D47DEF2E}"/>
                </a:ext>
              </a:extLst>
            </p:cNvPr>
            <p:cNvSpPr/>
            <p:nvPr/>
          </p:nvSpPr>
          <p:spPr>
            <a:xfrm>
              <a:off x="4057255" y="5241325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4AF43EB-D7DE-DD48-8EF9-C68CFA70664C}"/>
                </a:ext>
              </a:extLst>
            </p:cNvPr>
            <p:cNvSpPr/>
            <p:nvPr/>
          </p:nvSpPr>
          <p:spPr>
            <a:xfrm>
              <a:off x="4596710" y="4488727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7BCB534-BEDD-2344-A291-A08BD7F35CCE}"/>
                </a:ext>
              </a:extLst>
            </p:cNvPr>
            <p:cNvSpPr/>
            <p:nvPr/>
          </p:nvSpPr>
          <p:spPr>
            <a:xfrm>
              <a:off x="4539996" y="4332974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70A4679-294C-F645-8C0C-D6F029D70534}"/>
                </a:ext>
              </a:extLst>
            </p:cNvPr>
            <p:cNvSpPr/>
            <p:nvPr/>
          </p:nvSpPr>
          <p:spPr>
            <a:xfrm>
              <a:off x="4705174" y="4255537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8145C17-73FB-CF45-B3E6-6E964BE1A9F5}"/>
                </a:ext>
              </a:extLst>
            </p:cNvPr>
            <p:cNvSpPr/>
            <p:nvPr/>
          </p:nvSpPr>
          <p:spPr>
            <a:xfrm>
              <a:off x="4419988" y="5107210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8A997EF3-6B7C-3642-8D0E-B23A5239C7A7}"/>
                </a:ext>
              </a:extLst>
            </p:cNvPr>
            <p:cNvSpPr/>
            <p:nvPr/>
          </p:nvSpPr>
          <p:spPr>
            <a:xfrm>
              <a:off x="4411932" y="5280392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55DE239-53C6-8D40-8D70-BC916DBCED2E}"/>
                </a:ext>
              </a:extLst>
            </p:cNvPr>
            <p:cNvSpPr/>
            <p:nvPr/>
          </p:nvSpPr>
          <p:spPr>
            <a:xfrm>
              <a:off x="4737729" y="4413298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927B9BC-A4F8-974D-8008-C55825DAB0D8}"/>
              </a:ext>
            </a:extLst>
          </p:cNvPr>
          <p:cNvGrpSpPr/>
          <p:nvPr/>
        </p:nvGrpSpPr>
        <p:grpSpPr>
          <a:xfrm>
            <a:off x="1136468" y="4182419"/>
            <a:ext cx="1386342" cy="1226639"/>
            <a:chOff x="1136468" y="4182419"/>
            <a:chExt cx="1386342" cy="1226639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C447347-A9ED-4342-AF28-B18F30F3BA1D}"/>
                </a:ext>
              </a:extLst>
            </p:cNvPr>
            <p:cNvSpPr/>
            <p:nvPr/>
          </p:nvSpPr>
          <p:spPr>
            <a:xfrm>
              <a:off x="1858773" y="4483529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220DFD3-90D7-D040-8168-86E2FE9B211C}"/>
                </a:ext>
              </a:extLst>
            </p:cNvPr>
            <p:cNvSpPr/>
            <p:nvPr/>
          </p:nvSpPr>
          <p:spPr>
            <a:xfrm>
              <a:off x="1788645" y="4776881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FCFE4CA-B7FB-F648-91D8-07E1EBFDB48B}"/>
                </a:ext>
              </a:extLst>
            </p:cNvPr>
            <p:cNvSpPr/>
            <p:nvPr/>
          </p:nvSpPr>
          <p:spPr>
            <a:xfrm>
              <a:off x="1214788" y="494084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479B7DE5-AF21-C945-812C-6ED8483C93B4}"/>
                </a:ext>
              </a:extLst>
            </p:cNvPr>
            <p:cNvSpPr/>
            <p:nvPr/>
          </p:nvSpPr>
          <p:spPr>
            <a:xfrm>
              <a:off x="1264839" y="4532061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975D4FF6-C173-DB4E-AA2A-FE683A70B70D}"/>
                </a:ext>
              </a:extLst>
            </p:cNvPr>
            <p:cNvSpPr/>
            <p:nvPr/>
          </p:nvSpPr>
          <p:spPr>
            <a:xfrm>
              <a:off x="1390541" y="4674370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9CCD82E-B142-B44D-9114-3B519A48F7A5}"/>
                </a:ext>
              </a:extLst>
            </p:cNvPr>
            <p:cNvSpPr/>
            <p:nvPr/>
          </p:nvSpPr>
          <p:spPr>
            <a:xfrm>
              <a:off x="1293477" y="4336961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7BC5334-7B07-884C-94AA-7D9D73900E02}"/>
                </a:ext>
              </a:extLst>
            </p:cNvPr>
            <p:cNvSpPr/>
            <p:nvPr/>
          </p:nvSpPr>
          <p:spPr>
            <a:xfrm>
              <a:off x="1406342" y="4449825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718B210-5D52-7941-BF29-793B0D8222FF}"/>
                </a:ext>
              </a:extLst>
            </p:cNvPr>
            <p:cNvSpPr/>
            <p:nvPr/>
          </p:nvSpPr>
          <p:spPr>
            <a:xfrm>
              <a:off x="1519206" y="4562690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AF452C3-95EB-524B-A6C9-566AE6C0AB9A}"/>
                </a:ext>
              </a:extLst>
            </p:cNvPr>
            <p:cNvSpPr/>
            <p:nvPr/>
          </p:nvSpPr>
          <p:spPr>
            <a:xfrm>
              <a:off x="1512639" y="4758728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97B37C0-79BD-B742-9029-F9685B6F7AD0}"/>
                </a:ext>
              </a:extLst>
            </p:cNvPr>
            <p:cNvSpPr/>
            <p:nvPr/>
          </p:nvSpPr>
          <p:spPr>
            <a:xfrm>
              <a:off x="1696404" y="4514158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090968D-41CD-3442-B404-BAB078263807}"/>
                </a:ext>
              </a:extLst>
            </p:cNvPr>
            <p:cNvSpPr/>
            <p:nvPr/>
          </p:nvSpPr>
          <p:spPr>
            <a:xfrm>
              <a:off x="1809268" y="4627023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503DD93E-02FB-5849-83D8-A9D78723C63B}"/>
                </a:ext>
              </a:extLst>
            </p:cNvPr>
            <p:cNvSpPr/>
            <p:nvPr/>
          </p:nvSpPr>
          <p:spPr>
            <a:xfrm>
              <a:off x="1470675" y="4281093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EF07914-C2DB-AD41-A20F-72AF2536DCED}"/>
                </a:ext>
              </a:extLst>
            </p:cNvPr>
            <p:cNvSpPr/>
            <p:nvPr/>
          </p:nvSpPr>
          <p:spPr>
            <a:xfrm>
              <a:off x="1583539" y="4393957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9E341A1E-288F-4E4D-A63D-A1A69BA4B2F5}"/>
                </a:ext>
              </a:extLst>
            </p:cNvPr>
            <p:cNvSpPr/>
            <p:nvPr/>
          </p:nvSpPr>
          <p:spPr>
            <a:xfrm>
              <a:off x="1647872" y="4232561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D77A213-BCEF-704F-97B5-36792422775D}"/>
                </a:ext>
              </a:extLst>
            </p:cNvPr>
            <p:cNvSpPr/>
            <p:nvPr/>
          </p:nvSpPr>
          <p:spPr>
            <a:xfrm>
              <a:off x="1760736" y="4345425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5083A8E-5254-3644-9ECC-A11ECFE05B64}"/>
                </a:ext>
              </a:extLst>
            </p:cNvPr>
            <p:cNvSpPr/>
            <p:nvPr/>
          </p:nvSpPr>
          <p:spPr>
            <a:xfrm>
              <a:off x="1659980" y="4691355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A375E44-A62E-F04E-8F26-3812D1EAB8FA}"/>
                </a:ext>
              </a:extLst>
            </p:cNvPr>
            <p:cNvSpPr/>
            <p:nvPr/>
          </p:nvSpPr>
          <p:spPr>
            <a:xfrm>
              <a:off x="1963157" y="4648215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028AED9-4629-504A-AD10-42D72F40B524}"/>
                </a:ext>
              </a:extLst>
            </p:cNvPr>
            <p:cNvSpPr/>
            <p:nvPr/>
          </p:nvSpPr>
          <p:spPr>
            <a:xfrm>
              <a:off x="1647872" y="4847309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8554C9B-4BE1-B647-A6A9-C5C7638855B3}"/>
                </a:ext>
              </a:extLst>
            </p:cNvPr>
            <p:cNvSpPr/>
            <p:nvPr/>
          </p:nvSpPr>
          <p:spPr>
            <a:xfrm>
              <a:off x="1384085" y="488216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2B725E0-7B25-DF4E-8754-275018C15FB9}"/>
                </a:ext>
              </a:extLst>
            </p:cNvPr>
            <p:cNvSpPr/>
            <p:nvPr/>
          </p:nvSpPr>
          <p:spPr>
            <a:xfrm>
              <a:off x="1531314" y="4937625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4EA6283-6701-E64E-A90B-4C3C534AEAA0}"/>
                </a:ext>
              </a:extLst>
            </p:cNvPr>
            <p:cNvSpPr/>
            <p:nvPr/>
          </p:nvSpPr>
          <p:spPr>
            <a:xfrm>
              <a:off x="1257252" y="475735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57FD24E-2868-E649-8B4E-D969B0F593C7}"/>
                </a:ext>
              </a:extLst>
            </p:cNvPr>
            <p:cNvSpPr/>
            <p:nvPr/>
          </p:nvSpPr>
          <p:spPr>
            <a:xfrm>
              <a:off x="1136468" y="4674370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59B9624-3BA2-BD48-9112-C8C5CDE0F41F}"/>
                </a:ext>
              </a:extLst>
            </p:cNvPr>
            <p:cNvSpPr/>
            <p:nvPr/>
          </p:nvSpPr>
          <p:spPr>
            <a:xfrm>
              <a:off x="1141746" y="4504212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64D092EC-82F0-F341-A05C-D11EDA9ADE9A}"/>
                </a:ext>
              </a:extLst>
            </p:cNvPr>
            <p:cNvSpPr/>
            <p:nvPr/>
          </p:nvSpPr>
          <p:spPr>
            <a:xfrm>
              <a:off x="1932822" y="4805363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BEF4F43A-4ABD-D84D-92D5-166262228F16}"/>
                </a:ext>
              </a:extLst>
            </p:cNvPr>
            <p:cNvSpPr/>
            <p:nvPr/>
          </p:nvSpPr>
          <p:spPr>
            <a:xfrm>
              <a:off x="1775486" y="494882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266D16B1-9151-CE47-A434-6D4FDD935DEA}"/>
                </a:ext>
              </a:extLst>
            </p:cNvPr>
            <p:cNvSpPr/>
            <p:nvPr/>
          </p:nvSpPr>
          <p:spPr>
            <a:xfrm>
              <a:off x="2317952" y="5017038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A128C5E-C96B-4544-91C2-8596430380CE}"/>
                </a:ext>
              </a:extLst>
            </p:cNvPr>
            <p:cNvSpPr/>
            <p:nvPr/>
          </p:nvSpPr>
          <p:spPr>
            <a:xfrm>
              <a:off x="1628917" y="5187092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809132FB-1412-294D-A533-D1CF470BCB21}"/>
                </a:ext>
              </a:extLst>
            </p:cNvPr>
            <p:cNvSpPr/>
            <p:nvPr/>
          </p:nvSpPr>
          <p:spPr>
            <a:xfrm>
              <a:off x="2121193" y="4595201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118B92B-ABA5-A34B-8600-C2CAA1734180}"/>
                </a:ext>
              </a:extLst>
            </p:cNvPr>
            <p:cNvSpPr/>
            <p:nvPr/>
          </p:nvSpPr>
          <p:spPr>
            <a:xfrm>
              <a:off x="2256393" y="4515067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55BD897-68D5-5846-88D1-A77E10803560}"/>
                </a:ext>
              </a:extLst>
            </p:cNvPr>
            <p:cNvSpPr/>
            <p:nvPr/>
          </p:nvSpPr>
          <p:spPr>
            <a:xfrm>
              <a:off x="2368785" y="4643732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7F4CCBF3-4B6D-074B-97F6-828F5B52AE33}"/>
                </a:ext>
              </a:extLst>
            </p:cNvPr>
            <p:cNvSpPr/>
            <p:nvPr/>
          </p:nvSpPr>
          <p:spPr>
            <a:xfrm>
              <a:off x="2394144" y="4839459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D8C977E2-541F-794E-A120-07DA050BBBDB}"/>
                </a:ext>
              </a:extLst>
            </p:cNvPr>
            <p:cNvSpPr/>
            <p:nvPr/>
          </p:nvSpPr>
          <p:spPr>
            <a:xfrm>
              <a:off x="2163483" y="5216651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B19B798F-F1E2-434E-B089-26CDCB7D40F8}"/>
                </a:ext>
              </a:extLst>
            </p:cNvPr>
            <p:cNvSpPr/>
            <p:nvPr/>
          </p:nvSpPr>
          <p:spPr>
            <a:xfrm>
              <a:off x="1978385" y="5096199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B133BC4C-BB9A-DF44-823E-DCAE0DB7A3E1}"/>
                </a:ext>
              </a:extLst>
            </p:cNvPr>
            <p:cNvSpPr/>
            <p:nvPr/>
          </p:nvSpPr>
          <p:spPr>
            <a:xfrm>
              <a:off x="1823427" y="4182419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98324F6-212F-CD4B-B83F-3386F715431D}"/>
                </a:ext>
              </a:extLst>
            </p:cNvPr>
            <p:cNvSpPr/>
            <p:nvPr/>
          </p:nvSpPr>
          <p:spPr>
            <a:xfrm>
              <a:off x="2155582" y="5047667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2618F18E-F529-9A4C-ACC9-7C8C40D3F786}"/>
                </a:ext>
              </a:extLst>
            </p:cNvPr>
            <p:cNvSpPr/>
            <p:nvPr/>
          </p:nvSpPr>
          <p:spPr>
            <a:xfrm>
              <a:off x="1649540" y="5037234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3C38A34C-8B93-154D-A413-F3DF10C7947A}"/>
                </a:ext>
              </a:extLst>
            </p:cNvPr>
            <p:cNvSpPr/>
            <p:nvPr/>
          </p:nvSpPr>
          <p:spPr>
            <a:xfrm>
              <a:off x="2006294" y="523587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C7960EF-375F-0447-AB1B-7F592E8330F4}"/>
                </a:ext>
              </a:extLst>
            </p:cNvPr>
            <p:cNvSpPr/>
            <p:nvPr/>
          </p:nvSpPr>
          <p:spPr>
            <a:xfrm>
              <a:off x="2042718" y="492746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1BF756D-0CBB-2244-94D5-99BC11766313}"/>
                </a:ext>
              </a:extLst>
            </p:cNvPr>
            <p:cNvSpPr/>
            <p:nvPr/>
          </p:nvSpPr>
          <p:spPr>
            <a:xfrm>
              <a:off x="2107051" y="4766070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4FB9639D-0393-BA48-B85D-7B60D338CD9B}"/>
                </a:ext>
              </a:extLst>
            </p:cNvPr>
            <p:cNvSpPr/>
            <p:nvPr/>
          </p:nvSpPr>
          <p:spPr>
            <a:xfrm>
              <a:off x="2219915" y="4878934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26E4EFFE-3096-BE41-AF57-59D39497457D}"/>
                </a:ext>
              </a:extLst>
            </p:cNvPr>
            <p:cNvSpPr/>
            <p:nvPr/>
          </p:nvSpPr>
          <p:spPr>
            <a:xfrm>
              <a:off x="1500252" y="5101567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8BC2A80-3F5F-2141-ACDB-DE9D85464991}"/>
                </a:ext>
              </a:extLst>
            </p:cNvPr>
            <p:cNvSpPr/>
            <p:nvPr/>
          </p:nvSpPr>
          <p:spPr>
            <a:xfrm>
              <a:off x="1921953" y="4971233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191D3EAA-C50C-5F4B-8B8E-C06D130A5779}"/>
                </a:ext>
              </a:extLst>
            </p:cNvPr>
            <p:cNvSpPr/>
            <p:nvPr/>
          </p:nvSpPr>
          <p:spPr>
            <a:xfrm>
              <a:off x="1347320" y="5081371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07C90A6C-C460-2E43-90F8-02617AF28F46}"/>
                </a:ext>
              </a:extLst>
            </p:cNvPr>
            <p:cNvSpPr/>
            <p:nvPr/>
          </p:nvSpPr>
          <p:spPr>
            <a:xfrm>
              <a:off x="2234057" y="4708065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265B99A7-A37A-C74A-86FC-3DC48B65E415}"/>
                </a:ext>
              </a:extLst>
            </p:cNvPr>
            <p:cNvSpPr/>
            <p:nvPr/>
          </p:nvSpPr>
          <p:spPr>
            <a:xfrm>
              <a:off x="1454873" y="5241325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1BFA47C-9E4C-1543-A257-DC3F08295D9F}"/>
                </a:ext>
              </a:extLst>
            </p:cNvPr>
            <p:cNvSpPr/>
            <p:nvPr/>
          </p:nvSpPr>
          <p:spPr>
            <a:xfrm>
              <a:off x="1994328" y="4488727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5087C620-8AFC-384C-83A4-FB96493AA003}"/>
                </a:ext>
              </a:extLst>
            </p:cNvPr>
            <p:cNvSpPr/>
            <p:nvPr/>
          </p:nvSpPr>
          <p:spPr>
            <a:xfrm>
              <a:off x="1937614" y="4332974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3A0E26EE-55A0-9C48-BE39-CDE306849E7C}"/>
                </a:ext>
              </a:extLst>
            </p:cNvPr>
            <p:cNvSpPr/>
            <p:nvPr/>
          </p:nvSpPr>
          <p:spPr>
            <a:xfrm>
              <a:off x="2102792" y="4255537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DCF6C4E5-60D8-5941-9D35-0163CD32E5A6}"/>
                </a:ext>
              </a:extLst>
            </p:cNvPr>
            <p:cNvSpPr/>
            <p:nvPr/>
          </p:nvSpPr>
          <p:spPr>
            <a:xfrm>
              <a:off x="1817606" y="5107210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9610814-3FF6-6744-A1CF-EB284AC899BD}"/>
                </a:ext>
              </a:extLst>
            </p:cNvPr>
            <p:cNvSpPr/>
            <p:nvPr/>
          </p:nvSpPr>
          <p:spPr>
            <a:xfrm>
              <a:off x="1809550" y="5280392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D92FA1D9-6E2C-6A42-92A3-9F2192E96BFA}"/>
                </a:ext>
              </a:extLst>
            </p:cNvPr>
            <p:cNvSpPr/>
            <p:nvPr/>
          </p:nvSpPr>
          <p:spPr>
            <a:xfrm>
              <a:off x="2135347" y="4413298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09B9720-6FEA-3341-9FA6-71CACD5F16AE}"/>
              </a:ext>
            </a:extLst>
          </p:cNvPr>
          <p:cNvGrpSpPr/>
          <p:nvPr/>
        </p:nvGrpSpPr>
        <p:grpSpPr>
          <a:xfrm>
            <a:off x="9664834" y="4194229"/>
            <a:ext cx="1386342" cy="1226639"/>
            <a:chOff x="9664834" y="4194229"/>
            <a:chExt cx="1386342" cy="1226639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54C880BB-A0AB-0C4A-B486-F194BB587BB4}"/>
                </a:ext>
              </a:extLst>
            </p:cNvPr>
            <p:cNvSpPr/>
            <p:nvPr/>
          </p:nvSpPr>
          <p:spPr>
            <a:xfrm>
              <a:off x="10387139" y="4495339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D5BED103-D74B-9E4C-AE73-FBB55448847E}"/>
                </a:ext>
              </a:extLst>
            </p:cNvPr>
            <p:cNvSpPr/>
            <p:nvPr/>
          </p:nvSpPr>
          <p:spPr>
            <a:xfrm>
              <a:off x="10317011" y="4788691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F6D41B5-9DA9-F540-B2A1-304665545A72}"/>
                </a:ext>
              </a:extLst>
            </p:cNvPr>
            <p:cNvSpPr/>
            <p:nvPr/>
          </p:nvSpPr>
          <p:spPr>
            <a:xfrm>
              <a:off x="9743154" y="495265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4B18745-EE05-E245-8875-BE7C5283387F}"/>
                </a:ext>
              </a:extLst>
            </p:cNvPr>
            <p:cNvSpPr/>
            <p:nvPr/>
          </p:nvSpPr>
          <p:spPr>
            <a:xfrm>
              <a:off x="9793205" y="4543871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8E73279A-CA87-0546-A4EF-ABD3979F57F5}"/>
                </a:ext>
              </a:extLst>
            </p:cNvPr>
            <p:cNvSpPr/>
            <p:nvPr/>
          </p:nvSpPr>
          <p:spPr>
            <a:xfrm>
              <a:off x="9918907" y="4686180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45388DC-0C2E-0F4E-9933-CF4ECBD3D3A8}"/>
                </a:ext>
              </a:extLst>
            </p:cNvPr>
            <p:cNvSpPr/>
            <p:nvPr/>
          </p:nvSpPr>
          <p:spPr>
            <a:xfrm>
              <a:off x="9821843" y="4348771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72B08D5D-1910-E74F-98A7-32A03E722A91}"/>
                </a:ext>
              </a:extLst>
            </p:cNvPr>
            <p:cNvSpPr/>
            <p:nvPr/>
          </p:nvSpPr>
          <p:spPr>
            <a:xfrm>
              <a:off x="9934708" y="4461635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1E77F6DC-8A3D-5D40-ACE3-CF8953B4DAE1}"/>
                </a:ext>
              </a:extLst>
            </p:cNvPr>
            <p:cNvSpPr/>
            <p:nvPr/>
          </p:nvSpPr>
          <p:spPr>
            <a:xfrm>
              <a:off x="10047572" y="4574500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6CD3AF4D-B271-1043-990E-65E6C356CF9C}"/>
                </a:ext>
              </a:extLst>
            </p:cNvPr>
            <p:cNvSpPr/>
            <p:nvPr/>
          </p:nvSpPr>
          <p:spPr>
            <a:xfrm>
              <a:off x="10041005" y="4770538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F0A8A903-78C7-7343-9374-1447F938E7AA}"/>
                </a:ext>
              </a:extLst>
            </p:cNvPr>
            <p:cNvSpPr/>
            <p:nvPr/>
          </p:nvSpPr>
          <p:spPr>
            <a:xfrm>
              <a:off x="10224770" y="4525968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AD0BD6B-03AF-2E43-9642-7085343B725B}"/>
                </a:ext>
              </a:extLst>
            </p:cNvPr>
            <p:cNvSpPr/>
            <p:nvPr/>
          </p:nvSpPr>
          <p:spPr>
            <a:xfrm>
              <a:off x="10337634" y="4638833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7009E41D-E0EE-9D43-BFCB-223758AE1F46}"/>
                </a:ext>
              </a:extLst>
            </p:cNvPr>
            <p:cNvSpPr/>
            <p:nvPr/>
          </p:nvSpPr>
          <p:spPr>
            <a:xfrm>
              <a:off x="9999041" y="4292903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241A90D3-2127-F546-8918-46A7079F78C5}"/>
                </a:ext>
              </a:extLst>
            </p:cNvPr>
            <p:cNvSpPr/>
            <p:nvPr/>
          </p:nvSpPr>
          <p:spPr>
            <a:xfrm>
              <a:off x="10111905" y="4405767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B39F5F7-001E-2343-AF8A-72DF425D153B}"/>
                </a:ext>
              </a:extLst>
            </p:cNvPr>
            <p:cNvSpPr/>
            <p:nvPr/>
          </p:nvSpPr>
          <p:spPr>
            <a:xfrm>
              <a:off x="10176238" y="4244371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BD3B481-2CB2-F64C-8677-D589A60B2912}"/>
                </a:ext>
              </a:extLst>
            </p:cNvPr>
            <p:cNvSpPr/>
            <p:nvPr/>
          </p:nvSpPr>
          <p:spPr>
            <a:xfrm>
              <a:off x="10289102" y="4357235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3C99CE74-AC42-664F-9550-3F64F5156A3B}"/>
                </a:ext>
              </a:extLst>
            </p:cNvPr>
            <p:cNvSpPr/>
            <p:nvPr/>
          </p:nvSpPr>
          <p:spPr>
            <a:xfrm>
              <a:off x="10188346" y="4703165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08454C54-E3BE-9A45-A118-EFF69885A269}"/>
                </a:ext>
              </a:extLst>
            </p:cNvPr>
            <p:cNvSpPr/>
            <p:nvPr/>
          </p:nvSpPr>
          <p:spPr>
            <a:xfrm>
              <a:off x="10491523" y="4660025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E525EA84-9CE2-DC43-B93C-908DB156B5E4}"/>
                </a:ext>
              </a:extLst>
            </p:cNvPr>
            <p:cNvSpPr/>
            <p:nvPr/>
          </p:nvSpPr>
          <p:spPr>
            <a:xfrm>
              <a:off x="10176238" y="4859119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75014B1E-415E-AB48-A542-111EB9CC1140}"/>
                </a:ext>
              </a:extLst>
            </p:cNvPr>
            <p:cNvSpPr/>
            <p:nvPr/>
          </p:nvSpPr>
          <p:spPr>
            <a:xfrm>
              <a:off x="9912451" y="489397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784AA04F-2E58-D845-B724-84C7FCEFADFF}"/>
                </a:ext>
              </a:extLst>
            </p:cNvPr>
            <p:cNvSpPr/>
            <p:nvPr/>
          </p:nvSpPr>
          <p:spPr>
            <a:xfrm>
              <a:off x="10059680" y="4949435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38D61EFA-D22E-D445-A002-B82D3DC2B9FD}"/>
                </a:ext>
              </a:extLst>
            </p:cNvPr>
            <p:cNvSpPr/>
            <p:nvPr/>
          </p:nvSpPr>
          <p:spPr>
            <a:xfrm>
              <a:off x="9785618" y="476916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9859DE4-4B0D-7446-8173-FAC66A665139}"/>
                </a:ext>
              </a:extLst>
            </p:cNvPr>
            <p:cNvSpPr/>
            <p:nvPr/>
          </p:nvSpPr>
          <p:spPr>
            <a:xfrm>
              <a:off x="9664834" y="4686180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A3FB1DBE-C04B-F14D-A999-20F18C7CB173}"/>
                </a:ext>
              </a:extLst>
            </p:cNvPr>
            <p:cNvSpPr/>
            <p:nvPr/>
          </p:nvSpPr>
          <p:spPr>
            <a:xfrm>
              <a:off x="9670112" y="4516022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C3A3FE80-F24D-E84D-A9F1-994EC8E6C75D}"/>
                </a:ext>
              </a:extLst>
            </p:cNvPr>
            <p:cNvSpPr/>
            <p:nvPr/>
          </p:nvSpPr>
          <p:spPr>
            <a:xfrm>
              <a:off x="10461188" y="4817173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20A825B0-C8C6-5148-829C-F5D82608DC68}"/>
                </a:ext>
              </a:extLst>
            </p:cNvPr>
            <p:cNvSpPr/>
            <p:nvPr/>
          </p:nvSpPr>
          <p:spPr>
            <a:xfrm>
              <a:off x="10303852" y="496063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272122A5-BDD0-C344-A97C-F0127B547D77}"/>
                </a:ext>
              </a:extLst>
            </p:cNvPr>
            <p:cNvSpPr/>
            <p:nvPr/>
          </p:nvSpPr>
          <p:spPr>
            <a:xfrm>
              <a:off x="10846318" y="5028848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50D29AFE-BE88-CF4E-8F4D-910EDC8BEDC9}"/>
                </a:ext>
              </a:extLst>
            </p:cNvPr>
            <p:cNvSpPr/>
            <p:nvPr/>
          </p:nvSpPr>
          <p:spPr>
            <a:xfrm>
              <a:off x="10157283" y="5198902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4E3521CF-0831-AF41-BF78-EEB52428AD3B}"/>
                </a:ext>
              </a:extLst>
            </p:cNvPr>
            <p:cNvSpPr/>
            <p:nvPr/>
          </p:nvSpPr>
          <p:spPr>
            <a:xfrm>
              <a:off x="10649559" y="4607011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1DF2A772-43FE-3341-998A-C4339D6A6A45}"/>
                </a:ext>
              </a:extLst>
            </p:cNvPr>
            <p:cNvSpPr/>
            <p:nvPr/>
          </p:nvSpPr>
          <p:spPr>
            <a:xfrm>
              <a:off x="10784759" y="4526877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3CB605D4-27BF-5843-9B69-B9CDAA7EE4C3}"/>
                </a:ext>
              </a:extLst>
            </p:cNvPr>
            <p:cNvSpPr/>
            <p:nvPr/>
          </p:nvSpPr>
          <p:spPr>
            <a:xfrm>
              <a:off x="10897151" y="4655542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41E78A6-0D24-4442-BFE8-F85D2AF1A07F}"/>
                </a:ext>
              </a:extLst>
            </p:cNvPr>
            <p:cNvSpPr/>
            <p:nvPr/>
          </p:nvSpPr>
          <p:spPr>
            <a:xfrm>
              <a:off x="10922510" y="4851269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C8534A4-CF01-1846-A692-B1CF9D7402ED}"/>
                </a:ext>
              </a:extLst>
            </p:cNvPr>
            <p:cNvSpPr/>
            <p:nvPr/>
          </p:nvSpPr>
          <p:spPr>
            <a:xfrm>
              <a:off x="10691849" y="5228461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DA477EC-C25C-3848-B75F-A0FED1300175}"/>
                </a:ext>
              </a:extLst>
            </p:cNvPr>
            <p:cNvSpPr/>
            <p:nvPr/>
          </p:nvSpPr>
          <p:spPr>
            <a:xfrm>
              <a:off x="10506751" y="5108009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6B9A7427-800F-B644-9915-AF86847AF46C}"/>
                </a:ext>
              </a:extLst>
            </p:cNvPr>
            <p:cNvSpPr/>
            <p:nvPr/>
          </p:nvSpPr>
          <p:spPr>
            <a:xfrm>
              <a:off x="10351793" y="4194229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EDEB9B59-86B7-5F42-8F5B-FB5593BD9D34}"/>
                </a:ext>
              </a:extLst>
            </p:cNvPr>
            <p:cNvSpPr/>
            <p:nvPr/>
          </p:nvSpPr>
          <p:spPr>
            <a:xfrm>
              <a:off x="10683948" y="5059477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1016D0E7-8861-AF40-9550-DA1B60FC46FB}"/>
                </a:ext>
              </a:extLst>
            </p:cNvPr>
            <p:cNvSpPr/>
            <p:nvPr/>
          </p:nvSpPr>
          <p:spPr>
            <a:xfrm>
              <a:off x="10177906" y="5049044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4BEE6755-33FD-9D47-91FF-2D03CD9A69A5}"/>
                </a:ext>
              </a:extLst>
            </p:cNvPr>
            <p:cNvSpPr/>
            <p:nvPr/>
          </p:nvSpPr>
          <p:spPr>
            <a:xfrm>
              <a:off x="10534660" y="524768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9CE93169-4E02-6949-A5E9-4BA38273BB4D}"/>
                </a:ext>
              </a:extLst>
            </p:cNvPr>
            <p:cNvSpPr/>
            <p:nvPr/>
          </p:nvSpPr>
          <p:spPr>
            <a:xfrm>
              <a:off x="10571084" y="493927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7B972BAC-7D20-CD4C-B289-6DC8C5EA42E0}"/>
                </a:ext>
              </a:extLst>
            </p:cNvPr>
            <p:cNvSpPr/>
            <p:nvPr/>
          </p:nvSpPr>
          <p:spPr>
            <a:xfrm>
              <a:off x="10635417" y="4777880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58FACAAC-EF3B-A043-ACE5-9C2621E2FCFC}"/>
                </a:ext>
              </a:extLst>
            </p:cNvPr>
            <p:cNvSpPr/>
            <p:nvPr/>
          </p:nvSpPr>
          <p:spPr>
            <a:xfrm>
              <a:off x="10748281" y="4890744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E7807AF2-F0B1-074C-9735-8CAB18051BEF}"/>
                </a:ext>
              </a:extLst>
            </p:cNvPr>
            <p:cNvSpPr/>
            <p:nvPr/>
          </p:nvSpPr>
          <p:spPr>
            <a:xfrm>
              <a:off x="10028618" y="5113377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487422C2-7B93-2D45-B006-83572F7FF470}"/>
                </a:ext>
              </a:extLst>
            </p:cNvPr>
            <p:cNvSpPr/>
            <p:nvPr/>
          </p:nvSpPr>
          <p:spPr>
            <a:xfrm>
              <a:off x="10450319" y="4983043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9E59DF1D-6A76-2A46-8D54-57EEE3A4432A}"/>
                </a:ext>
              </a:extLst>
            </p:cNvPr>
            <p:cNvSpPr/>
            <p:nvPr/>
          </p:nvSpPr>
          <p:spPr>
            <a:xfrm>
              <a:off x="9875686" y="5093181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583BEF-C25D-534B-9D64-1CB4F4EFA822}"/>
                </a:ext>
              </a:extLst>
            </p:cNvPr>
            <p:cNvSpPr/>
            <p:nvPr/>
          </p:nvSpPr>
          <p:spPr>
            <a:xfrm>
              <a:off x="10762423" y="4719875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19F1EF67-3913-2B43-94EE-CA25604B528C}"/>
                </a:ext>
              </a:extLst>
            </p:cNvPr>
            <p:cNvSpPr/>
            <p:nvPr/>
          </p:nvSpPr>
          <p:spPr>
            <a:xfrm>
              <a:off x="9983239" y="5253135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13072252-20A0-FA4D-9B30-51BF95008FC7}"/>
                </a:ext>
              </a:extLst>
            </p:cNvPr>
            <p:cNvSpPr/>
            <p:nvPr/>
          </p:nvSpPr>
          <p:spPr>
            <a:xfrm>
              <a:off x="10522694" y="4500537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C06EC04-0F73-C147-B876-C7F9BAED7B1B}"/>
                </a:ext>
              </a:extLst>
            </p:cNvPr>
            <p:cNvSpPr/>
            <p:nvPr/>
          </p:nvSpPr>
          <p:spPr>
            <a:xfrm>
              <a:off x="10465980" y="4344784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93E1330-00B7-114F-B7CD-1BDD487AC73C}"/>
                </a:ext>
              </a:extLst>
            </p:cNvPr>
            <p:cNvSpPr/>
            <p:nvPr/>
          </p:nvSpPr>
          <p:spPr>
            <a:xfrm>
              <a:off x="10631158" y="4267347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FFE048F7-0FAB-0E4F-8D92-23B9BCD2A092}"/>
                </a:ext>
              </a:extLst>
            </p:cNvPr>
            <p:cNvSpPr/>
            <p:nvPr/>
          </p:nvSpPr>
          <p:spPr>
            <a:xfrm>
              <a:off x="10345972" y="5119020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29AA555E-3DE7-1B45-B2E3-DDD124EACA3D}"/>
                </a:ext>
              </a:extLst>
            </p:cNvPr>
            <p:cNvSpPr/>
            <p:nvPr/>
          </p:nvSpPr>
          <p:spPr>
            <a:xfrm>
              <a:off x="10337916" y="5292202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D224F1D-A218-2242-9CFE-ADDA831AC79F}"/>
                </a:ext>
              </a:extLst>
            </p:cNvPr>
            <p:cNvSpPr/>
            <p:nvPr/>
          </p:nvSpPr>
          <p:spPr>
            <a:xfrm>
              <a:off x="10663713" y="4425108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497EDCD-475D-1245-B720-CB6E292E70DE}"/>
              </a:ext>
            </a:extLst>
          </p:cNvPr>
          <p:cNvGrpSpPr/>
          <p:nvPr/>
        </p:nvGrpSpPr>
        <p:grpSpPr>
          <a:xfrm>
            <a:off x="6945527" y="4182419"/>
            <a:ext cx="1386342" cy="1226639"/>
            <a:chOff x="6945527" y="4182419"/>
            <a:chExt cx="1386342" cy="1226639"/>
          </a:xfrm>
        </p:grpSpPr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BD19E444-0014-1242-9B2E-1B2520064FBD}"/>
                </a:ext>
              </a:extLst>
            </p:cNvPr>
            <p:cNvSpPr/>
            <p:nvPr/>
          </p:nvSpPr>
          <p:spPr>
            <a:xfrm>
              <a:off x="7667832" y="4483529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B9A617F0-44F8-5044-8D08-C88B41EC63FA}"/>
                </a:ext>
              </a:extLst>
            </p:cNvPr>
            <p:cNvSpPr/>
            <p:nvPr/>
          </p:nvSpPr>
          <p:spPr>
            <a:xfrm>
              <a:off x="7597704" y="4776881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32C86C36-D973-6B45-A77C-FAB04D6B7896}"/>
                </a:ext>
              </a:extLst>
            </p:cNvPr>
            <p:cNvSpPr/>
            <p:nvPr/>
          </p:nvSpPr>
          <p:spPr>
            <a:xfrm>
              <a:off x="7023847" y="494084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47C6D804-ABFB-BB4A-918B-DAAFE8F20E27}"/>
                </a:ext>
              </a:extLst>
            </p:cNvPr>
            <p:cNvSpPr/>
            <p:nvPr/>
          </p:nvSpPr>
          <p:spPr>
            <a:xfrm>
              <a:off x="7073898" y="4532061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DC1114C8-018F-5C49-9C0E-FD54C768E994}"/>
                </a:ext>
              </a:extLst>
            </p:cNvPr>
            <p:cNvSpPr/>
            <p:nvPr/>
          </p:nvSpPr>
          <p:spPr>
            <a:xfrm>
              <a:off x="7199600" y="4674370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C66FBFE4-CCCE-D740-BA60-A8D6F63004E6}"/>
                </a:ext>
              </a:extLst>
            </p:cNvPr>
            <p:cNvSpPr/>
            <p:nvPr/>
          </p:nvSpPr>
          <p:spPr>
            <a:xfrm>
              <a:off x="7102536" y="4336961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BFC87C0C-2112-6F4D-89C8-A885672F4859}"/>
                </a:ext>
              </a:extLst>
            </p:cNvPr>
            <p:cNvSpPr/>
            <p:nvPr/>
          </p:nvSpPr>
          <p:spPr>
            <a:xfrm>
              <a:off x="7215401" y="4449825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C088DB78-C97B-B74C-8940-1371F2CD3A21}"/>
                </a:ext>
              </a:extLst>
            </p:cNvPr>
            <p:cNvSpPr/>
            <p:nvPr/>
          </p:nvSpPr>
          <p:spPr>
            <a:xfrm>
              <a:off x="7328265" y="4562690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B6E79EC8-63B3-F144-A208-8734E4AAD1D2}"/>
                </a:ext>
              </a:extLst>
            </p:cNvPr>
            <p:cNvSpPr/>
            <p:nvPr/>
          </p:nvSpPr>
          <p:spPr>
            <a:xfrm>
              <a:off x="7321698" y="4758728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1477C890-089F-E04D-B263-27CCF29C68FE}"/>
                </a:ext>
              </a:extLst>
            </p:cNvPr>
            <p:cNvSpPr/>
            <p:nvPr/>
          </p:nvSpPr>
          <p:spPr>
            <a:xfrm>
              <a:off x="7505463" y="4514158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1B8ACA6-2C61-2444-A55C-B9A60B8F5DB3}"/>
                </a:ext>
              </a:extLst>
            </p:cNvPr>
            <p:cNvSpPr/>
            <p:nvPr/>
          </p:nvSpPr>
          <p:spPr>
            <a:xfrm>
              <a:off x="7618327" y="4627023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B5905739-3BC3-DB42-B240-E9C8D533549F}"/>
                </a:ext>
              </a:extLst>
            </p:cNvPr>
            <p:cNvSpPr/>
            <p:nvPr/>
          </p:nvSpPr>
          <p:spPr>
            <a:xfrm>
              <a:off x="7279734" y="4281093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7BA619D5-8467-834C-983C-F533C0DBD826}"/>
                </a:ext>
              </a:extLst>
            </p:cNvPr>
            <p:cNvSpPr/>
            <p:nvPr/>
          </p:nvSpPr>
          <p:spPr>
            <a:xfrm>
              <a:off x="7392598" y="4393957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15765EE3-887B-7340-80B3-95FE217A4980}"/>
                </a:ext>
              </a:extLst>
            </p:cNvPr>
            <p:cNvSpPr/>
            <p:nvPr/>
          </p:nvSpPr>
          <p:spPr>
            <a:xfrm>
              <a:off x="7456931" y="4232561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B46DF1AB-C4CB-6E44-8D6A-D45A2A2358BC}"/>
                </a:ext>
              </a:extLst>
            </p:cNvPr>
            <p:cNvSpPr/>
            <p:nvPr/>
          </p:nvSpPr>
          <p:spPr>
            <a:xfrm>
              <a:off x="7569795" y="4345425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E7876AD3-1A5F-EE4D-9D55-F87C1A723FE5}"/>
                </a:ext>
              </a:extLst>
            </p:cNvPr>
            <p:cNvSpPr/>
            <p:nvPr/>
          </p:nvSpPr>
          <p:spPr>
            <a:xfrm>
              <a:off x="7469039" y="4691355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283B1341-6A96-7F47-B8AA-01C96806BDDD}"/>
                </a:ext>
              </a:extLst>
            </p:cNvPr>
            <p:cNvSpPr/>
            <p:nvPr/>
          </p:nvSpPr>
          <p:spPr>
            <a:xfrm>
              <a:off x="7772216" y="4648215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0555E0A7-57E3-8C48-AD8F-7A9D00999FD0}"/>
                </a:ext>
              </a:extLst>
            </p:cNvPr>
            <p:cNvSpPr/>
            <p:nvPr/>
          </p:nvSpPr>
          <p:spPr>
            <a:xfrm>
              <a:off x="7456931" y="4847309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6CD901B4-8E24-224A-AC86-F3EEA5BD05A4}"/>
                </a:ext>
              </a:extLst>
            </p:cNvPr>
            <p:cNvSpPr/>
            <p:nvPr/>
          </p:nvSpPr>
          <p:spPr>
            <a:xfrm>
              <a:off x="7193144" y="488216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0B8FF358-7944-EC4F-9CF9-2D5CDA101E4C}"/>
                </a:ext>
              </a:extLst>
            </p:cNvPr>
            <p:cNvSpPr/>
            <p:nvPr/>
          </p:nvSpPr>
          <p:spPr>
            <a:xfrm>
              <a:off x="7340373" y="4937625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F5B16145-A4DB-5043-A337-1991AE3C3F34}"/>
                </a:ext>
              </a:extLst>
            </p:cNvPr>
            <p:cNvSpPr/>
            <p:nvPr/>
          </p:nvSpPr>
          <p:spPr>
            <a:xfrm>
              <a:off x="7066311" y="475735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B273E31B-3F45-9C48-B9AE-A26A6D5342EC}"/>
                </a:ext>
              </a:extLst>
            </p:cNvPr>
            <p:cNvSpPr/>
            <p:nvPr/>
          </p:nvSpPr>
          <p:spPr>
            <a:xfrm>
              <a:off x="6945527" y="4674370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1FA0D58D-0FB2-2745-AEFA-81F673376D70}"/>
                </a:ext>
              </a:extLst>
            </p:cNvPr>
            <p:cNvSpPr/>
            <p:nvPr/>
          </p:nvSpPr>
          <p:spPr>
            <a:xfrm>
              <a:off x="6950805" y="4504212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B533B7C7-D5CF-5640-B5D4-0C7BC0A72234}"/>
                </a:ext>
              </a:extLst>
            </p:cNvPr>
            <p:cNvSpPr/>
            <p:nvPr/>
          </p:nvSpPr>
          <p:spPr>
            <a:xfrm>
              <a:off x="7741881" y="4805363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F6EC1D81-799E-9E44-92EF-A9C932B501DA}"/>
                </a:ext>
              </a:extLst>
            </p:cNvPr>
            <p:cNvSpPr/>
            <p:nvPr/>
          </p:nvSpPr>
          <p:spPr>
            <a:xfrm>
              <a:off x="7584545" y="494882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F8D2BBF5-A3BF-AA45-B431-8E6D50FFB66F}"/>
                </a:ext>
              </a:extLst>
            </p:cNvPr>
            <p:cNvSpPr/>
            <p:nvPr/>
          </p:nvSpPr>
          <p:spPr>
            <a:xfrm>
              <a:off x="8127011" y="5017038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7423886B-A10D-3048-B022-FDB1E8FD7949}"/>
                </a:ext>
              </a:extLst>
            </p:cNvPr>
            <p:cNvSpPr/>
            <p:nvPr/>
          </p:nvSpPr>
          <p:spPr>
            <a:xfrm>
              <a:off x="7437976" y="5187092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84835B6A-9CBA-BD40-889E-4C76824FF21A}"/>
                </a:ext>
              </a:extLst>
            </p:cNvPr>
            <p:cNvSpPr/>
            <p:nvPr/>
          </p:nvSpPr>
          <p:spPr>
            <a:xfrm>
              <a:off x="7930252" y="4595201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BDDEBAB3-A25C-F948-91C6-925718A38073}"/>
                </a:ext>
              </a:extLst>
            </p:cNvPr>
            <p:cNvSpPr/>
            <p:nvPr/>
          </p:nvSpPr>
          <p:spPr>
            <a:xfrm>
              <a:off x="8065452" y="4515067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A8A061F-38C1-2348-94F3-CEE03CB6FAAD}"/>
                </a:ext>
              </a:extLst>
            </p:cNvPr>
            <p:cNvSpPr/>
            <p:nvPr/>
          </p:nvSpPr>
          <p:spPr>
            <a:xfrm>
              <a:off x="8177844" y="4643732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755B94-043B-3C41-82DB-6B5F938B8AB3}"/>
                </a:ext>
              </a:extLst>
            </p:cNvPr>
            <p:cNvSpPr/>
            <p:nvPr/>
          </p:nvSpPr>
          <p:spPr>
            <a:xfrm>
              <a:off x="8203203" y="4839459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C458A030-53B0-ED45-B9F1-42A89A3EFCFC}"/>
                </a:ext>
              </a:extLst>
            </p:cNvPr>
            <p:cNvSpPr/>
            <p:nvPr/>
          </p:nvSpPr>
          <p:spPr>
            <a:xfrm>
              <a:off x="7972542" y="5216651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1114641F-B067-5A41-9C0D-73DB81D2D887}"/>
                </a:ext>
              </a:extLst>
            </p:cNvPr>
            <p:cNvSpPr/>
            <p:nvPr/>
          </p:nvSpPr>
          <p:spPr>
            <a:xfrm>
              <a:off x="7787444" y="5096199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3F90D7E1-35B4-3943-9B24-87579AB9A8C1}"/>
                </a:ext>
              </a:extLst>
            </p:cNvPr>
            <p:cNvSpPr/>
            <p:nvPr/>
          </p:nvSpPr>
          <p:spPr>
            <a:xfrm>
              <a:off x="7632486" y="4182419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76E05A86-74E8-F649-8AD6-9DF57D51F9A5}"/>
                </a:ext>
              </a:extLst>
            </p:cNvPr>
            <p:cNvSpPr/>
            <p:nvPr/>
          </p:nvSpPr>
          <p:spPr>
            <a:xfrm>
              <a:off x="7964641" y="5047667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DCB182AC-4AC8-244E-B793-E0E6E9DCFBE3}"/>
                </a:ext>
              </a:extLst>
            </p:cNvPr>
            <p:cNvSpPr/>
            <p:nvPr/>
          </p:nvSpPr>
          <p:spPr>
            <a:xfrm>
              <a:off x="7458599" y="5037234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390B905-FAEE-834D-AD9A-519FEEBD5DB3}"/>
                </a:ext>
              </a:extLst>
            </p:cNvPr>
            <p:cNvSpPr/>
            <p:nvPr/>
          </p:nvSpPr>
          <p:spPr>
            <a:xfrm>
              <a:off x="7815353" y="523587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A8DF0629-C34E-1442-AD65-C949EE975083}"/>
                </a:ext>
              </a:extLst>
            </p:cNvPr>
            <p:cNvSpPr/>
            <p:nvPr/>
          </p:nvSpPr>
          <p:spPr>
            <a:xfrm>
              <a:off x="7851777" y="492746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8CB0F9AB-F384-794E-BD89-20A7A8309C5D}"/>
                </a:ext>
              </a:extLst>
            </p:cNvPr>
            <p:cNvSpPr/>
            <p:nvPr/>
          </p:nvSpPr>
          <p:spPr>
            <a:xfrm>
              <a:off x="7916110" y="4766070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12522D39-5545-684E-A9C5-58D83103E97A}"/>
                </a:ext>
              </a:extLst>
            </p:cNvPr>
            <p:cNvSpPr/>
            <p:nvPr/>
          </p:nvSpPr>
          <p:spPr>
            <a:xfrm>
              <a:off x="8028974" y="4878934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086DF156-BA07-B94D-A96F-E84085829286}"/>
                </a:ext>
              </a:extLst>
            </p:cNvPr>
            <p:cNvSpPr/>
            <p:nvPr/>
          </p:nvSpPr>
          <p:spPr>
            <a:xfrm>
              <a:off x="7309311" y="5101567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A8594B05-6B16-954D-8A89-F2044C40174B}"/>
                </a:ext>
              </a:extLst>
            </p:cNvPr>
            <p:cNvSpPr/>
            <p:nvPr/>
          </p:nvSpPr>
          <p:spPr>
            <a:xfrm>
              <a:off x="7731012" y="4971233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C8F2C0B1-DD45-DD48-B5BE-3985B2FD3D75}"/>
                </a:ext>
              </a:extLst>
            </p:cNvPr>
            <p:cNvSpPr/>
            <p:nvPr/>
          </p:nvSpPr>
          <p:spPr>
            <a:xfrm>
              <a:off x="7156379" y="5081371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38D5FF7D-DF8C-0646-8B31-733E26362318}"/>
                </a:ext>
              </a:extLst>
            </p:cNvPr>
            <p:cNvSpPr/>
            <p:nvPr/>
          </p:nvSpPr>
          <p:spPr>
            <a:xfrm>
              <a:off x="8043116" y="4708065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0DD9A49-4C6D-C446-8F6B-1FA0050007A6}"/>
                </a:ext>
              </a:extLst>
            </p:cNvPr>
            <p:cNvSpPr/>
            <p:nvPr/>
          </p:nvSpPr>
          <p:spPr>
            <a:xfrm>
              <a:off x="7263932" y="5241325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FDC35BEE-13E2-A540-A18E-8C1E5C3D5723}"/>
                </a:ext>
              </a:extLst>
            </p:cNvPr>
            <p:cNvSpPr/>
            <p:nvPr/>
          </p:nvSpPr>
          <p:spPr>
            <a:xfrm>
              <a:off x="7803387" y="4488727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84FEA817-A339-7F44-8BD7-008E8F4ECBB4}"/>
                </a:ext>
              </a:extLst>
            </p:cNvPr>
            <p:cNvSpPr/>
            <p:nvPr/>
          </p:nvSpPr>
          <p:spPr>
            <a:xfrm>
              <a:off x="7746673" y="4332974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08177B08-3525-E14D-AD52-636A499092A3}"/>
                </a:ext>
              </a:extLst>
            </p:cNvPr>
            <p:cNvSpPr/>
            <p:nvPr/>
          </p:nvSpPr>
          <p:spPr>
            <a:xfrm>
              <a:off x="7911851" y="4255537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CA638BFF-5C54-4041-9B81-9729B388101A}"/>
                </a:ext>
              </a:extLst>
            </p:cNvPr>
            <p:cNvSpPr/>
            <p:nvPr/>
          </p:nvSpPr>
          <p:spPr>
            <a:xfrm>
              <a:off x="7626665" y="5107210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64B55CF1-692D-9740-A976-A2D7F523C24C}"/>
                </a:ext>
              </a:extLst>
            </p:cNvPr>
            <p:cNvSpPr/>
            <p:nvPr/>
          </p:nvSpPr>
          <p:spPr>
            <a:xfrm>
              <a:off x="7618609" y="5280392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8CFAD2FF-1EBF-4B45-8A42-B6311C098D64}"/>
                </a:ext>
              </a:extLst>
            </p:cNvPr>
            <p:cNvSpPr/>
            <p:nvPr/>
          </p:nvSpPr>
          <p:spPr>
            <a:xfrm>
              <a:off x="7944406" y="4413298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3428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9DC0119C-04CC-3B43-B5E0-FB2EC3C9F712}"/>
              </a:ext>
            </a:extLst>
          </p:cNvPr>
          <p:cNvSpPr/>
          <p:nvPr/>
        </p:nvSpPr>
        <p:spPr>
          <a:xfrm>
            <a:off x="1899285" y="998091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7D91DCD-E553-E545-A8E7-95F0CD20264B}"/>
              </a:ext>
            </a:extLst>
          </p:cNvPr>
          <p:cNvSpPr/>
          <p:nvPr/>
        </p:nvSpPr>
        <p:spPr>
          <a:xfrm>
            <a:off x="1891414" y="1334111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1F1230F-3C0C-A045-8131-8D615FDD3E45}"/>
              </a:ext>
            </a:extLst>
          </p:cNvPr>
          <p:cNvSpPr/>
          <p:nvPr/>
        </p:nvSpPr>
        <p:spPr>
          <a:xfrm>
            <a:off x="1882559" y="1709733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47B09E2-8EC0-2D48-B27C-5FDCE62D4142}"/>
              </a:ext>
            </a:extLst>
          </p:cNvPr>
          <p:cNvSpPr/>
          <p:nvPr/>
        </p:nvSpPr>
        <p:spPr>
          <a:xfrm>
            <a:off x="1874688" y="2045753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D8C9D64-2ECF-144E-89AE-2B80CD344157}"/>
              </a:ext>
            </a:extLst>
          </p:cNvPr>
          <p:cNvSpPr/>
          <p:nvPr/>
        </p:nvSpPr>
        <p:spPr>
          <a:xfrm>
            <a:off x="1874688" y="2381773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65DA943-B8CF-9749-8E5B-C6C0557D0927}"/>
              </a:ext>
            </a:extLst>
          </p:cNvPr>
          <p:cNvSpPr/>
          <p:nvPr/>
        </p:nvSpPr>
        <p:spPr>
          <a:xfrm>
            <a:off x="1866817" y="2717793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B0AE22D-4CB7-5C40-A011-94CC4A975ACF}"/>
              </a:ext>
            </a:extLst>
          </p:cNvPr>
          <p:cNvSpPr/>
          <p:nvPr/>
        </p:nvSpPr>
        <p:spPr>
          <a:xfrm>
            <a:off x="1857962" y="3093415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86440ED-4C40-864C-B354-4506CC6067CF}"/>
              </a:ext>
            </a:extLst>
          </p:cNvPr>
          <p:cNvSpPr/>
          <p:nvPr/>
        </p:nvSpPr>
        <p:spPr>
          <a:xfrm>
            <a:off x="1857961" y="3469037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6116B3B-2715-AC43-8917-3698BE77E860}"/>
              </a:ext>
            </a:extLst>
          </p:cNvPr>
          <p:cNvSpPr txBox="1"/>
          <p:nvPr/>
        </p:nvSpPr>
        <p:spPr>
          <a:xfrm>
            <a:off x="3877325" y="5815497"/>
            <a:ext cx="8584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we don’t know each individual’s history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60DAA6-2ABB-9843-90D8-E6B73B7FA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490" y="987514"/>
            <a:ext cx="274320" cy="1828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3538A8-9E22-4941-8524-2409B9E92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50" y="3469037"/>
            <a:ext cx="381000" cy="1828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0A94FD-281E-4C44-99CA-342AF707C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850" y="2032040"/>
            <a:ext cx="50800" cy="4826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388C6D6A-7278-714A-BA1F-6F3E5B20A1EF}"/>
              </a:ext>
            </a:extLst>
          </p:cNvPr>
          <p:cNvGrpSpPr/>
          <p:nvPr/>
        </p:nvGrpSpPr>
        <p:grpSpPr>
          <a:xfrm>
            <a:off x="3738850" y="4182419"/>
            <a:ext cx="1386342" cy="1226639"/>
            <a:chOff x="3738850" y="4182419"/>
            <a:chExt cx="1386342" cy="1226639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28B8422-D62D-D74A-9F70-EBF8572AA4CB}"/>
                </a:ext>
              </a:extLst>
            </p:cNvPr>
            <p:cNvSpPr/>
            <p:nvPr/>
          </p:nvSpPr>
          <p:spPr>
            <a:xfrm>
              <a:off x="4461155" y="4483529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165F98B-7FC2-1145-8295-BBFF1BF11416}"/>
                </a:ext>
              </a:extLst>
            </p:cNvPr>
            <p:cNvSpPr/>
            <p:nvPr/>
          </p:nvSpPr>
          <p:spPr>
            <a:xfrm>
              <a:off x="4391027" y="4776881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E4840F6-F9CC-B248-A804-D81FEAD0E8D3}"/>
                </a:ext>
              </a:extLst>
            </p:cNvPr>
            <p:cNvSpPr/>
            <p:nvPr/>
          </p:nvSpPr>
          <p:spPr>
            <a:xfrm>
              <a:off x="3817170" y="494084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78C9984-2CF8-C541-B682-BC237300449C}"/>
                </a:ext>
              </a:extLst>
            </p:cNvPr>
            <p:cNvSpPr/>
            <p:nvPr/>
          </p:nvSpPr>
          <p:spPr>
            <a:xfrm>
              <a:off x="3867221" y="4532061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7621E89-6777-B54E-8B20-5FCF03750AC3}"/>
                </a:ext>
              </a:extLst>
            </p:cNvPr>
            <p:cNvSpPr/>
            <p:nvPr/>
          </p:nvSpPr>
          <p:spPr>
            <a:xfrm>
              <a:off x="3992923" y="4674370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EA3DD07-7637-2940-85B3-5217039F6C8A}"/>
                </a:ext>
              </a:extLst>
            </p:cNvPr>
            <p:cNvSpPr/>
            <p:nvPr/>
          </p:nvSpPr>
          <p:spPr>
            <a:xfrm>
              <a:off x="3895859" y="4336961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75550AB-662D-A047-9FD1-C8BEE995E877}"/>
                </a:ext>
              </a:extLst>
            </p:cNvPr>
            <p:cNvSpPr/>
            <p:nvPr/>
          </p:nvSpPr>
          <p:spPr>
            <a:xfrm>
              <a:off x="4008724" y="4449825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80AF4EA-811F-9749-AAB7-DE4746B38ED9}"/>
                </a:ext>
              </a:extLst>
            </p:cNvPr>
            <p:cNvSpPr/>
            <p:nvPr/>
          </p:nvSpPr>
          <p:spPr>
            <a:xfrm>
              <a:off x="4121588" y="4562690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FFF04EB-418A-E249-9CFD-8571E63BF599}"/>
                </a:ext>
              </a:extLst>
            </p:cNvPr>
            <p:cNvSpPr/>
            <p:nvPr/>
          </p:nvSpPr>
          <p:spPr>
            <a:xfrm>
              <a:off x="4115021" y="4758728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65ED198-5CC7-424F-9A73-AE048EE24361}"/>
                </a:ext>
              </a:extLst>
            </p:cNvPr>
            <p:cNvSpPr/>
            <p:nvPr/>
          </p:nvSpPr>
          <p:spPr>
            <a:xfrm>
              <a:off x="4298786" y="4514158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E13C681-A380-6A4A-B65C-9A62C9B994AA}"/>
                </a:ext>
              </a:extLst>
            </p:cNvPr>
            <p:cNvSpPr/>
            <p:nvPr/>
          </p:nvSpPr>
          <p:spPr>
            <a:xfrm>
              <a:off x="4411650" y="4627023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23B2C77-2788-FD4B-B521-15EA05CE7BDA}"/>
                </a:ext>
              </a:extLst>
            </p:cNvPr>
            <p:cNvSpPr/>
            <p:nvPr/>
          </p:nvSpPr>
          <p:spPr>
            <a:xfrm>
              <a:off x="4073057" y="4281093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65B31F5-71B3-D847-BB7F-DB704E6F884C}"/>
                </a:ext>
              </a:extLst>
            </p:cNvPr>
            <p:cNvSpPr/>
            <p:nvPr/>
          </p:nvSpPr>
          <p:spPr>
            <a:xfrm>
              <a:off x="4185921" y="4393957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742069F-C2D7-9742-9689-9161D6663B55}"/>
                </a:ext>
              </a:extLst>
            </p:cNvPr>
            <p:cNvSpPr/>
            <p:nvPr/>
          </p:nvSpPr>
          <p:spPr>
            <a:xfrm>
              <a:off x="4250254" y="4232561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0FE7394-F59E-BC4C-8C7C-C5CCA436DEE7}"/>
                </a:ext>
              </a:extLst>
            </p:cNvPr>
            <p:cNvSpPr/>
            <p:nvPr/>
          </p:nvSpPr>
          <p:spPr>
            <a:xfrm>
              <a:off x="4363118" y="4345425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B252D94-8E2B-1D4E-8FF5-057452707C32}"/>
                </a:ext>
              </a:extLst>
            </p:cNvPr>
            <p:cNvSpPr/>
            <p:nvPr/>
          </p:nvSpPr>
          <p:spPr>
            <a:xfrm>
              <a:off x="4262362" y="4691355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5350F33-86C1-5E4A-AC7E-7890C10DBA62}"/>
                </a:ext>
              </a:extLst>
            </p:cNvPr>
            <p:cNvSpPr/>
            <p:nvPr/>
          </p:nvSpPr>
          <p:spPr>
            <a:xfrm>
              <a:off x="4565539" y="4648215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14AC809-6D96-CD4A-8D35-E45B78B7F909}"/>
                </a:ext>
              </a:extLst>
            </p:cNvPr>
            <p:cNvSpPr/>
            <p:nvPr/>
          </p:nvSpPr>
          <p:spPr>
            <a:xfrm>
              <a:off x="4250254" y="4847309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436D26A-376E-7C4F-99D8-B9A8169D5708}"/>
                </a:ext>
              </a:extLst>
            </p:cNvPr>
            <p:cNvSpPr/>
            <p:nvPr/>
          </p:nvSpPr>
          <p:spPr>
            <a:xfrm>
              <a:off x="3986467" y="4882166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105AB57-DA55-EC40-BB04-16F35E8B6A82}"/>
                </a:ext>
              </a:extLst>
            </p:cNvPr>
            <p:cNvSpPr/>
            <p:nvPr/>
          </p:nvSpPr>
          <p:spPr>
            <a:xfrm>
              <a:off x="4133696" y="4937625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694C1EF-C1BB-9B41-A4A2-F636A563FC82}"/>
                </a:ext>
              </a:extLst>
            </p:cNvPr>
            <p:cNvSpPr/>
            <p:nvPr/>
          </p:nvSpPr>
          <p:spPr>
            <a:xfrm>
              <a:off x="3859634" y="475735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B3CFAAE-40BF-9C4B-AAE9-8719F9D072B5}"/>
                </a:ext>
              </a:extLst>
            </p:cNvPr>
            <p:cNvSpPr/>
            <p:nvPr/>
          </p:nvSpPr>
          <p:spPr>
            <a:xfrm>
              <a:off x="3738850" y="4674370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EB3E97C-D1FE-F74C-8071-EF4DF0E59AF7}"/>
                </a:ext>
              </a:extLst>
            </p:cNvPr>
            <p:cNvSpPr/>
            <p:nvPr/>
          </p:nvSpPr>
          <p:spPr>
            <a:xfrm>
              <a:off x="3744128" y="4504212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AB2CBAD-53F0-AF45-9512-8F85F440819F}"/>
                </a:ext>
              </a:extLst>
            </p:cNvPr>
            <p:cNvSpPr/>
            <p:nvPr/>
          </p:nvSpPr>
          <p:spPr>
            <a:xfrm>
              <a:off x="4535204" y="4805363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1BAF10F-DFAA-2947-81B7-2DC638FC455F}"/>
                </a:ext>
              </a:extLst>
            </p:cNvPr>
            <p:cNvSpPr/>
            <p:nvPr/>
          </p:nvSpPr>
          <p:spPr>
            <a:xfrm>
              <a:off x="4377868" y="494882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C0A55EC-8A5D-624D-AE79-2131B9964E16}"/>
                </a:ext>
              </a:extLst>
            </p:cNvPr>
            <p:cNvSpPr/>
            <p:nvPr/>
          </p:nvSpPr>
          <p:spPr>
            <a:xfrm>
              <a:off x="4920334" y="5017038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0BCB646-BBD1-8449-BD4B-BE34B7FF45D4}"/>
                </a:ext>
              </a:extLst>
            </p:cNvPr>
            <p:cNvSpPr/>
            <p:nvPr/>
          </p:nvSpPr>
          <p:spPr>
            <a:xfrm>
              <a:off x="4231299" y="5187092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23A99C3-CB62-194E-9F95-DDD5972AB0F7}"/>
                </a:ext>
              </a:extLst>
            </p:cNvPr>
            <p:cNvSpPr/>
            <p:nvPr/>
          </p:nvSpPr>
          <p:spPr>
            <a:xfrm>
              <a:off x="4723575" y="4595201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3B16A44-9C5A-6344-8F0E-9FD08371B987}"/>
                </a:ext>
              </a:extLst>
            </p:cNvPr>
            <p:cNvSpPr/>
            <p:nvPr/>
          </p:nvSpPr>
          <p:spPr>
            <a:xfrm>
              <a:off x="4858775" y="4515067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661E05D8-3E80-D949-86BB-FE0228319C44}"/>
                </a:ext>
              </a:extLst>
            </p:cNvPr>
            <p:cNvSpPr/>
            <p:nvPr/>
          </p:nvSpPr>
          <p:spPr>
            <a:xfrm>
              <a:off x="4971167" y="4643732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7A25667-C620-0A4C-B807-EEFD13DE2D4B}"/>
                </a:ext>
              </a:extLst>
            </p:cNvPr>
            <p:cNvSpPr/>
            <p:nvPr/>
          </p:nvSpPr>
          <p:spPr>
            <a:xfrm>
              <a:off x="4996526" y="4839459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25B0E64-5EE7-6E4D-8DAE-06CA8222AAE9}"/>
                </a:ext>
              </a:extLst>
            </p:cNvPr>
            <p:cNvSpPr/>
            <p:nvPr/>
          </p:nvSpPr>
          <p:spPr>
            <a:xfrm>
              <a:off x="4765865" y="5216651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87389D0-9F97-1841-B2FF-133BBDFFDF9F}"/>
                </a:ext>
              </a:extLst>
            </p:cNvPr>
            <p:cNvSpPr/>
            <p:nvPr/>
          </p:nvSpPr>
          <p:spPr>
            <a:xfrm>
              <a:off x="4580767" y="5096199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F697894-600C-224F-A1D2-F8DDA307E261}"/>
                </a:ext>
              </a:extLst>
            </p:cNvPr>
            <p:cNvSpPr/>
            <p:nvPr/>
          </p:nvSpPr>
          <p:spPr>
            <a:xfrm>
              <a:off x="4425809" y="4182419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C2E50CB-9166-5747-BD4E-742EC68DACAA}"/>
                </a:ext>
              </a:extLst>
            </p:cNvPr>
            <p:cNvSpPr/>
            <p:nvPr/>
          </p:nvSpPr>
          <p:spPr>
            <a:xfrm>
              <a:off x="4757964" y="5047667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45816B6-D377-B048-AB06-454E93DEB35D}"/>
                </a:ext>
              </a:extLst>
            </p:cNvPr>
            <p:cNvSpPr/>
            <p:nvPr/>
          </p:nvSpPr>
          <p:spPr>
            <a:xfrm>
              <a:off x="4251922" y="5037234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FCF1916-A1A0-4D4D-9995-9E839E9F73B7}"/>
                </a:ext>
              </a:extLst>
            </p:cNvPr>
            <p:cNvSpPr/>
            <p:nvPr/>
          </p:nvSpPr>
          <p:spPr>
            <a:xfrm>
              <a:off x="4608676" y="523587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73E07F9-292D-EB46-B50A-A6CBCB7C5AFA}"/>
                </a:ext>
              </a:extLst>
            </p:cNvPr>
            <p:cNvSpPr/>
            <p:nvPr/>
          </p:nvSpPr>
          <p:spPr>
            <a:xfrm>
              <a:off x="4645100" y="492746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BC36828-1DEC-6546-94C1-3A3561A42789}"/>
                </a:ext>
              </a:extLst>
            </p:cNvPr>
            <p:cNvSpPr/>
            <p:nvPr/>
          </p:nvSpPr>
          <p:spPr>
            <a:xfrm>
              <a:off x="4709433" y="4766070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1774C189-2C0E-4847-B1FA-606DACF3C056}"/>
                </a:ext>
              </a:extLst>
            </p:cNvPr>
            <p:cNvSpPr/>
            <p:nvPr/>
          </p:nvSpPr>
          <p:spPr>
            <a:xfrm>
              <a:off x="4822297" y="4878934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B606CF61-21A0-0D48-BD37-D9B5E2D30913}"/>
                </a:ext>
              </a:extLst>
            </p:cNvPr>
            <p:cNvSpPr/>
            <p:nvPr/>
          </p:nvSpPr>
          <p:spPr>
            <a:xfrm>
              <a:off x="4102634" y="5101567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A8CB973-E09D-0F4E-9BF8-CCF28BDA619E}"/>
                </a:ext>
              </a:extLst>
            </p:cNvPr>
            <p:cNvSpPr/>
            <p:nvPr/>
          </p:nvSpPr>
          <p:spPr>
            <a:xfrm>
              <a:off x="4524335" y="4971233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D86B65D-2C80-884D-9FED-89C1027DC9F9}"/>
                </a:ext>
              </a:extLst>
            </p:cNvPr>
            <p:cNvSpPr/>
            <p:nvPr/>
          </p:nvSpPr>
          <p:spPr>
            <a:xfrm>
              <a:off x="3949702" y="5081371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B6EAD42E-BB38-884E-8F8B-2D328824FA7A}"/>
                </a:ext>
              </a:extLst>
            </p:cNvPr>
            <p:cNvSpPr/>
            <p:nvPr/>
          </p:nvSpPr>
          <p:spPr>
            <a:xfrm>
              <a:off x="4836439" y="4708065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C4FA5B8-6471-DB47-A8D2-F2C1EC9E1DF8}"/>
                </a:ext>
              </a:extLst>
            </p:cNvPr>
            <p:cNvSpPr/>
            <p:nvPr/>
          </p:nvSpPr>
          <p:spPr>
            <a:xfrm>
              <a:off x="4057255" y="5241325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BF8B045C-8AE8-3D43-A3AB-7F91E85672B3}"/>
                </a:ext>
              </a:extLst>
            </p:cNvPr>
            <p:cNvSpPr/>
            <p:nvPr/>
          </p:nvSpPr>
          <p:spPr>
            <a:xfrm>
              <a:off x="4596710" y="4488727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E46B61EA-7EAC-3D4D-9814-B3807822D4C6}"/>
                </a:ext>
              </a:extLst>
            </p:cNvPr>
            <p:cNvSpPr/>
            <p:nvPr/>
          </p:nvSpPr>
          <p:spPr>
            <a:xfrm>
              <a:off x="4539996" y="4332974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078AD01-58C6-C345-BB47-3DA272C3EBAF}"/>
                </a:ext>
              </a:extLst>
            </p:cNvPr>
            <p:cNvSpPr/>
            <p:nvPr/>
          </p:nvSpPr>
          <p:spPr>
            <a:xfrm>
              <a:off x="4705174" y="4255537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DE1618A-45C9-214F-AD4A-B2630707D7DE}"/>
                </a:ext>
              </a:extLst>
            </p:cNvPr>
            <p:cNvSpPr/>
            <p:nvPr/>
          </p:nvSpPr>
          <p:spPr>
            <a:xfrm>
              <a:off x="4419988" y="5107210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7E5D202-26EA-8F48-B443-769DE64D9A5F}"/>
                </a:ext>
              </a:extLst>
            </p:cNvPr>
            <p:cNvSpPr/>
            <p:nvPr/>
          </p:nvSpPr>
          <p:spPr>
            <a:xfrm>
              <a:off x="4411932" y="5280392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502594D-140C-BF44-90C1-0621C8453B2C}"/>
                </a:ext>
              </a:extLst>
            </p:cNvPr>
            <p:cNvSpPr/>
            <p:nvPr/>
          </p:nvSpPr>
          <p:spPr>
            <a:xfrm>
              <a:off x="4737729" y="4413298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ECD3763-02D0-EA48-A06F-E2DDCE9D344B}"/>
              </a:ext>
            </a:extLst>
          </p:cNvPr>
          <p:cNvGrpSpPr/>
          <p:nvPr/>
        </p:nvGrpSpPr>
        <p:grpSpPr>
          <a:xfrm>
            <a:off x="1136468" y="4182419"/>
            <a:ext cx="1386342" cy="1226639"/>
            <a:chOff x="1136468" y="4182419"/>
            <a:chExt cx="1386342" cy="1226639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A0D390C-E0F2-7B41-B598-B38997C809F1}"/>
                </a:ext>
              </a:extLst>
            </p:cNvPr>
            <p:cNvSpPr/>
            <p:nvPr/>
          </p:nvSpPr>
          <p:spPr>
            <a:xfrm>
              <a:off x="1858773" y="4483529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4F1259B-518F-B143-8295-A36F4C2907D4}"/>
                </a:ext>
              </a:extLst>
            </p:cNvPr>
            <p:cNvSpPr/>
            <p:nvPr/>
          </p:nvSpPr>
          <p:spPr>
            <a:xfrm>
              <a:off x="1788645" y="4776881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12018A5D-3BEC-DA44-AA4D-7739CA54DBAE}"/>
                </a:ext>
              </a:extLst>
            </p:cNvPr>
            <p:cNvSpPr/>
            <p:nvPr/>
          </p:nvSpPr>
          <p:spPr>
            <a:xfrm>
              <a:off x="1214788" y="494084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983D9F5D-A0DB-9040-AF73-513A0EB3BB5A}"/>
                </a:ext>
              </a:extLst>
            </p:cNvPr>
            <p:cNvSpPr/>
            <p:nvPr/>
          </p:nvSpPr>
          <p:spPr>
            <a:xfrm>
              <a:off x="1264839" y="4532061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E52C6C9-DAD1-0A44-A76F-EC472B20EE95}"/>
                </a:ext>
              </a:extLst>
            </p:cNvPr>
            <p:cNvSpPr/>
            <p:nvPr/>
          </p:nvSpPr>
          <p:spPr>
            <a:xfrm>
              <a:off x="1390541" y="4674370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C78FA26-CE6C-314D-B4E5-AA83896E02A9}"/>
                </a:ext>
              </a:extLst>
            </p:cNvPr>
            <p:cNvSpPr/>
            <p:nvPr/>
          </p:nvSpPr>
          <p:spPr>
            <a:xfrm>
              <a:off x="1293477" y="4336961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C2FB85C-8439-394F-87B7-AFBEB0922BA9}"/>
                </a:ext>
              </a:extLst>
            </p:cNvPr>
            <p:cNvSpPr/>
            <p:nvPr/>
          </p:nvSpPr>
          <p:spPr>
            <a:xfrm>
              <a:off x="1406342" y="4449825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0E6AD838-A002-A449-8E69-AFEF0D1812AF}"/>
                </a:ext>
              </a:extLst>
            </p:cNvPr>
            <p:cNvSpPr/>
            <p:nvPr/>
          </p:nvSpPr>
          <p:spPr>
            <a:xfrm>
              <a:off x="1519206" y="4562690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81A97E4-87DD-314A-996A-82F095A7EE31}"/>
                </a:ext>
              </a:extLst>
            </p:cNvPr>
            <p:cNvSpPr/>
            <p:nvPr/>
          </p:nvSpPr>
          <p:spPr>
            <a:xfrm>
              <a:off x="1512639" y="4758728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A3EA8E58-81D1-8842-85CD-68C7AEE80D97}"/>
                </a:ext>
              </a:extLst>
            </p:cNvPr>
            <p:cNvSpPr/>
            <p:nvPr/>
          </p:nvSpPr>
          <p:spPr>
            <a:xfrm>
              <a:off x="1696404" y="4514158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891F48E7-5BDC-DC41-B518-547F1FCE3CF9}"/>
                </a:ext>
              </a:extLst>
            </p:cNvPr>
            <p:cNvSpPr/>
            <p:nvPr/>
          </p:nvSpPr>
          <p:spPr>
            <a:xfrm>
              <a:off x="1809268" y="4627023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B0C393DF-0EC3-7B4F-B7CE-A018B971CE27}"/>
                </a:ext>
              </a:extLst>
            </p:cNvPr>
            <p:cNvSpPr/>
            <p:nvPr/>
          </p:nvSpPr>
          <p:spPr>
            <a:xfrm>
              <a:off x="1470675" y="4281093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3F094383-C0CD-CC4D-BADA-B6EDFAB26B0A}"/>
                </a:ext>
              </a:extLst>
            </p:cNvPr>
            <p:cNvSpPr/>
            <p:nvPr/>
          </p:nvSpPr>
          <p:spPr>
            <a:xfrm>
              <a:off x="1583539" y="4393957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D6F2C33-8C5D-9B4B-922E-25D1E9BE236F}"/>
                </a:ext>
              </a:extLst>
            </p:cNvPr>
            <p:cNvSpPr/>
            <p:nvPr/>
          </p:nvSpPr>
          <p:spPr>
            <a:xfrm>
              <a:off x="1647872" y="4232561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648BF5F7-869A-964D-B168-3C4243925486}"/>
                </a:ext>
              </a:extLst>
            </p:cNvPr>
            <p:cNvSpPr/>
            <p:nvPr/>
          </p:nvSpPr>
          <p:spPr>
            <a:xfrm>
              <a:off x="1760736" y="4345425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A644B9F-20B8-4F42-B1E7-167B8E1D016C}"/>
                </a:ext>
              </a:extLst>
            </p:cNvPr>
            <p:cNvSpPr/>
            <p:nvPr/>
          </p:nvSpPr>
          <p:spPr>
            <a:xfrm>
              <a:off x="1659980" y="4691355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4E1E6BE-ED2C-614E-842E-55994B2EF6F6}"/>
                </a:ext>
              </a:extLst>
            </p:cNvPr>
            <p:cNvSpPr/>
            <p:nvPr/>
          </p:nvSpPr>
          <p:spPr>
            <a:xfrm>
              <a:off x="1963157" y="4648215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386CFC42-FBBD-5F42-8AE0-23A69589DA58}"/>
                </a:ext>
              </a:extLst>
            </p:cNvPr>
            <p:cNvSpPr/>
            <p:nvPr/>
          </p:nvSpPr>
          <p:spPr>
            <a:xfrm>
              <a:off x="1647872" y="4847309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AE580F81-64AA-3B4D-9BE1-3A88371395C8}"/>
                </a:ext>
              </a:extLst>
            </p:cNvPr>
            <p:cNvSpPr/>
            <p:nvPr/>
          </p:nvSpPr>
          <p:spPr>
            <a:xfrm>
              <a:off x="1384085" y="488216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B2AD6F7-4380-0945-8C76-E883C2D25842}"/>
                </a:ext>
              </a:extLst>
            </p:cNvPr>
            <p:cNvSpPr/>
            <p:nvPr/>
          </p:nvSpPr>
          <p:spPr>
            <a:xfrm>
              <a:off x="1531314" y="4937625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60518CD-DAE3-7F43-8BAB-89A269D32A64}"/>
                </a:ext>
              </a:extLst>
            </p:cNvPr>
            <p:cNvSpPr/>
            <p:nvPr/>
          </p:nvSpPr>
          <p:spPr>
            <a:xfrm>
              <a:off x="1257252" y="475735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A13791D5-FC5C-404A-B240-56A99D318E94}"/>
                </a:ext>
              </a:extLst>
            </p:cNvPr>
            <p:cNvSpPr/>
            <p:nvPr/>
          </p:nvSpPr>
          <p:spPr>
            <a:xfrm>
              <a:off x="1136468" y="4674370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B030344-5E31-274B-B135-ECE933DA5AB3}"/>
                </a:ext>
              </a:extLst>
            </p:cNvPr>
            <p:cNvSpPr/>
            <p:nvPr/>
          </p:nvSpPr>
          <p:spPr>
            <a:xfrm>
              <a:off x="1141746" y="4504212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65B2305E-259A-1A40-98E0-C9888F19C26B}"/>
                </a:ext>
              </a:extLst>
            </p:cNvPr>
            <p:cNvSpPr/>
            <p:nvPr/>
          </p:nvSpPr>
          <p:spPr>
            <a:xfrm>
              <a:off x="1932822" y="4805363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BF4C6A8C-E58A-F440-BBE3-836DB5561051}"/>
                </a:ext>
              </a:extLst>
            </p:cNvPr>
            <p:cNvSpPr/>
            <p:nvPr/>
          </p:nvSpPr>
          <p:spPr>
            <a:xfrm>
              <a:off x="1775486" y="494882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8093F57-619C-BC4A-84AC-CBBBD1CC65D4}"/>
                </a:ext>
              </a:extLst>
            </p:cNvPr>
            <p:cNvSpPr/>
            <p:nvPr/>
          </p:nvSpPr>
          <p:spPr>
            <a:xfrm>
              <a:off x="2317952" y="5017038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0F3AD1B-8006-AB49-8CCD-A2F862479F52}"/>
                </a:ext>
              </a:extLst>
            </p:cNvPr>
            <p:cNvSpPr/>
            <p:nvPr/>
          </p:nvSpPr>
          <p:spPr>
            <a:xfrm>
              <a:off x="1628917" y="5187092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C2076508-960A-5745-9256-DAE22F59491B}"/>
                </a:ext>
              </a:extLst>
            </p:cNvPr>
            <p:cNvSpPr/>
            <p:nvPr/>
          </p:nvSpPr>
          <p:spPr>
            <a:xfrm>
              <a:off x="2121193" y="4595201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FA5B9AAD-A640-4B4F-9523-AF4F94817CB3}"/>
                </a:ext>
              </a:extLst>
            </p:cNvPr>
            <p:cNvSpPr/>
            <p:nvPr/>
          </p:nvSpPr>
          <p:spPr>
            <a:xfrm>
              <a:off x="2256393" y="4515067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B2E4978-9E4C-1D41-B387-B810B03B59C0}"/>
                </a:ext>
              </a:extLst>
            </p:cNvPr>
            <p:cNvSpPr/>
            <p:nvPr/>
          </p:nvSpPr>
          <p:spPr>
            <a:xfrm>
              <a:off x="2368785" y="4643732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3B58B99E-0D3C-704A-A8B0-FB096DE32FE8}"/>
                </a:ext>
              </a:extLst>
            </p:cNvPr>
            <p:cNvSpPr/>
            <p:nvPr/>
          </p:nvSpPr>
          <p:spPr>
            <a:xfrm>
              <a:off x="2394144" y="4839459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DF919BC-B102-0446-916E-9728E08F0B76}"/>
                </a:ext>
              </a:extLst>
            </p:cNvPr>
            <p:cNvSpPr/>
            <p:nvPr/>
          </p:nvSpPr>
          <p:spPr>
            <a:xfrm>
              <a:off x="2163483" y="5216651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85B2466D-2174-6445-B073-5E7E7D288D4E}"/>
                </a:ext>
              </a:extLst>
            </p:cNvPr>
            <p:cNvSpPr/>
            <p:nvPr/>
          </p:nvSpPr>
          <p:spPr>
            <a:xfrm>
              <a:off x="1978385" y="5096199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075DD95A-5DE0-2C45-9D5F-01FCEE4ED37A}"/>
                </a:ext>
              </a:extLst>
            </p:cNvPr>
            <p:cNvSpPr/>
            <p:nvPr/>
          </p:nvSpPr>
          <p:spPr>
            <a:xfrm>
              <a:off x="1823427" y="4182419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BF67824F-9584-6A49-B687-4A1BFFEC30A4}"/>
                </a:ext>
              </a:extLst>
            </p:cNvPr>
            <p:cNvSpPr/>
            <p:nvPr/>
          </p:nvSpPr>
          <p:spPr>
            <a:xfrm>
              <a:off x="2155582" y="5047667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7840BF59-BE2E-D64D-A2DF-5D8A5F5C6FB3}"/>
                </a:ext>
              </a:extLst>
            </p:cNvPr>
            <p:cNvSpPr/>
            <p:nvPr/>
          </p:nvSpPr>
          <p:spPr>
            <a:xfrm>
              <a:off x="1649540" y="5037234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C4DBBB4F-C491-C947-B2B2-ABE60C03668C}"/>
                </a:ext>
              </a:extLst>
            </p:cNvPr>
            <p:cNvSpPr/>
            <p:nvPr/>
          </p:nvSpPr>
          <p:spPr>
            <a:xfrm>
              <a:off x="2006294" y="523587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106EAC1A-6A33-0A40-86AC-B9FB0CC6DA14}"/>
                </a:ext>
              </a:extLst>
            </p:cNvPr>
            <p:cNvSpPr/>
            <p:nvPr/>
          </p:nvSpPr>
          <p:spPr>
            <a:xfrm>
              <a:off x="2042718" y="492746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EADC3121-F20F-4B42-AC9F-DF14F55CAE72}"/>
                </a:ext>
              </a:extLst>
            </p:cNvPr>
            <p:cNvSpPr/>
            <p:nvPr/>
          </p:nvSpPr>
          <p:spPr>
            <a:xfrm>
              <a:off x="2107051" y="4766070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DF1E90C2-A4D6-284E-9C8D-825DEEC05E04}"/>
                </a:ext>
              </a:extLst>
            </p:cNvPr>
            <p:cNvSpPr/>
            <p:nvPr/>
          </p:nvSpPr>
          <p:spPr>
            <a:xfrm>
              <a:off x="2219915" y="4878934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BAE9783A-6A32-B94C-A80D-4DE3C5E8C459}"/>
                </a:ext>
              </a:extLst>
            </p:cNvPr>
            <p:cNvSpPr/>
            <p:nvPr/>
          </p:nvSpPr>
          <p:spPr>
            <a:xfrm>
              <a:off x="1500252" y="5101567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E4D817AC-752C-B84D-9781-076CEE674F3B}"/>
                </a:ext>
              </a:extLst>
            </p:cNvPr>
            <p:cNvSpPr/>
            <p:nvPr/>
          </p:nvSpPr>
          <p:spPr>
            <a:xfrm>
              <a:off x="1921953" y="4971233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F0A39110-E251-6A48-901E-A34ADFA456EA}"/>
                </a:ext>
              </a:extLst>
            </p:cNvPr>
            <p:cNvSpPr/>
            <p:nvPr/>
          </p:nvSpPr>
          <p:spPr>
            <a:xfrm>
              <a:off x="1347320" y="5081371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7334DFA9-771B-E54C-8123-EAC486596783}"/>
                </a:ext>
              </a:extLst>
            </p:cNvPr>
            <p:cNvSpPr/>
            <p:nvPr/>
          </p:nvSpPr>
          <p:spPr>
            <a:xfrm>
              <a:off x="2234057" y="4708065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CE3882D3-710E-E042-81E2-3057ED7DE966}"/>
                </a:ext>
              </a:extLst>
            </p:cNvPr>
            <p:cNvSpPr/>
            <p:nvPr/>
          </p:nvSpPr>
          <p:spPr>
            <a:xfrm>
              <a:off x="1454873" y="5241325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8FA9FA07-7329-B249-8C04-A3960EC336A1}"/>
                </a:ext>
              </a:extLst>
            </p:cNvPr>
            <p:cNvSpPr/>
            <p:nvPr/>
          </p:nvSpPr>
          <p:spPr>
            <a:xfrm>
              <a:off x="1994328" y="4488727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64B82C9A-BA6E-9040-A4D5-2E165EA002B2}"/>
                </a:ext>
              </a:extLst>
            </p:cNvPr>
            <p:cNvSpPr/>
            <p:nvPr/>
          </p:nvSpPr>
          <p:spPr>
            <a:xfrm>
              <a:off x="1937614" y="4332974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EE5527DE-F008-6845-B1F1-25B2752F2265}"/>
                </a:ext>
              </a:extLst>
            </p:cNvPr>
            <p:cNvSpPr/>
            <p:nvPr/>
          </p:nvSpPr>
          <p:spPr>
            <a:xfrm>
              <a:off x="2102792" y="4255537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7B86B186-6412-3E4D-A1B9-CD3D5C99103D}"/>
                </a:ext>
              </a:extLst>
            </p:cNvPr>
            <p:cNvSpPr/>
            <p:nvPr/>
          </p:nvSpPr>
          <p:spPr>
            <a:xfrm>
              <a:off x="1817606" y="5107210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2BC11FA9-F253-DF49-A9D5-1E7FDEA739CF}"/>
                </a:ext>
              </a:extLst>
            </p:cNvPr>
            <p:cNvSpPr/>
            <p:nvPr/>
          </p:nvSpPr>
          <p:spPr>
            <a:xfrm>
              <a:off x="1809550" y="5280392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ED18BC36-8F8F-9645-AB2E-22709CABE104}"/>
                </a:ext>
              </a:extLst>
            </p:cNvPr>
            <p:cNvSpPr/>
            <p:nvPr/>
          </p:nvSpPr>
          <p:spPr>
            <a:xfrm>
              <a:off x="2135347" y="4413298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82F634DA-40F0-CD45-A5BF-1F9E62D5BF30}"/>
              </a:ext>
            </a:extLst>
          </p:cNvPr>
          <p:cNvGrpSpPr/>
          <p:nvPr/>
        </p:nvGrpSpPr>
        <p:grpSpPr>
          <a:xfrm>
            <a:off x="9664834" y="4194229"/>
            <a:ext cx="1386342" cy="1226639"/>
            <a:chOff x="9664834" y="4194229"/>
            <a:chExt cx="1386342" cy="1226639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4E003E04-EAAA-C848-A184-CA7D88DB5E42}"/>
                </a:ext>
              </a:extLst>
            </p:cNvPr>
            <p:cNvSpPr/>
            <p:nvPr/>
          </p:nvSpPr>
          <p:spPr>
            <a:xfrm>
              <a:off x="10387139" y="4495339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EC4EF88F-F020-7149-9DD2-0E5756B355BB}"/>
                </a:ext>
              </a:extLst>
            </p:cNvPr>
            <p:cNvSpPr/>
            <p:nvPr/>
          </p:nvSpPr>
          <p:spPr>
            <a:xfrm>
              <a:off x="10317011" y="4788691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B2FFD3B2-1543-1944-B3C1-17B9ACC19BF3}"/>
                </a:ext>
              </a:extLst>
            </p:cNvPr>
            <p:cNvSpPr/>
            <p:nvPr/>
          </p:nvSpPr>
          <p:spPr>
            <a:xfrm>
              <a:off x="9743154" y="495265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11077284-F066-8940-8005-1FADCF2EB6F3}"/>
                </a:ext>
              </a:extLst>
            </p:cNvPr>
            <p:cNvSpPr/>
            <p:nvPr/>
          </p:nvSpPr>
          <p:spPr>
            <a:xfrm>
              <a:off x="9793205" y="4543871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3FD06C18-2177-E64A-AD1B-7E47E3FDEA6F}"/>
                </a:ext>
              </a:extLst>
            </p:cNvPr>
            <p:cNvSpPr/>
            <p:nvPr/>
          </p:nvSpPr>
          <p:spPr>
            <a:xfrm>
              <a:off x="9918907" y="4686180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5B7337A0-6091-CC44-B6B2-28151BB02849}"/>
                </a:ext>
              </a:extLst>
            </p:cNvPr>
            <p:cNvSpPr/>
            <p:nvPr/>
          </p:nvSpPr>
          <p:spPr>
            <a:xfrm>
              <a:off x="9821843" y="4348771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B12CBDA-1678-784F-97FB-4A8D2AE2F1E9}"/>
                </a:ext>
              </a:extLst>
            </p:cNvPr>
            <p:cNvSpPr/>
            <p:nvPr/>
          </p:nvSpPr>
          <p:spPr>
            <a:xfrm>
              <a:off x="9934708" y="4461635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AD3F3BA-CD8C-B541-B2C1-D5748B757321}"/>
                </a:ext>
              </a:extLst>
            </p:cNvPr>
            <p:cNvSpPr/>
            <p:nvPr/>
          </p:nvSpPr>
          <p:spPr>
            <a:xfrm>
              <a:off x="10047572" y="4574500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F7A9F9CE-40B5-954F-B8FE-AD1CD9F9DFAA}"/>
                </a:ext>
              </a:extLst>
            </p:cNvPr>
            <p:cNvSpPr/>
            <p:nvPr/>
          </p:nvSpPr>
          <p:spPr>
            <a:xfrm>
              <a:off x="10041005" y="4770538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ABF89DAA-F1D3-B04C-98AE-133CB7FEDD1B}"/>
                </a:ext>
              </a:extLst>
            </p:cNvPr>
            <p:cNvSpPr/>
            <p:nvPr/>
          </p:nvSpPr>
          <p:spPr>
            <a:xfrm>
              <a:off x="10224770" y="4525968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12416815-8BA2-1245-8D64-85F0DBEFE096}"/>
                </a:ext>
              </a:extLst>
            </p:cNvPr>
            <p:cNvSpPr/>
            <p:nvPr/>
          </p:nvSpPr>
          <p:spPr>
            <a:xfrm>
              <a:off x="10337634" y="4638833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03825904-9688-9E45-BA6A-B12A0866C192}"/>
                </a:ext>
              </a:extLst>
            </p:cNvPr>
            <p:cNvSpPr/>
            <p:nvPr/>
          </p:nvSpPr>
          <p:spPr>
            <a:xfrm>
              <a:off x="9999041" y="4292903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26CDDB6D-AC0C-1049-BD0A-F4206F64F239}"/>
                </a:ext>
              </a:extLst>
            </p:cNvPr>
            <p:cNvSpPr/>
            <p:nvPr/>
          </p:nvSpPr>
          <p:spPr>
            <a:xfrm>
              <a:off x="10111905" y="4405767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92E158DC-C24C-074F-9A7A-D62EA3147234}"/>
                </a:ext>
              </a:extLst>
            </p:cNvPr>
            <p:cNvSpPr/>
            <p:nvPr/>
          </p:nvSpPr>
          <p:spPr>
            <a:xfrm>
              <a:off x="10176238" y="4244371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A9289AF9-616C-9B4B-9D7C-1096DCD6921E}"/>
                </a:ext>
              </a:extLst>
            </p:cNvPr>
            <p:cNvSpPr/>
            <p:nvPr/>
          </p:nvSpPr>
          <p:spPr>
            <a:xfrm>
              <a:off x="10289102" y="4357235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0AC4DC10-CF20-A54A-94EA-FFC4DF89F007}"/>
                </a:ext>
              </a:extLst>
            </p:cNvPr>
            <p:cNvSpPr/>
            <p:nvPr/>
          </p:nvSpPr>
          <p:spPr>
            <a:xfrm>
              <a:off x="10188346" y="4703165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DA56E55C-7077-4840-8E20-2C93E14CAF0A}"/>
                </a:ext>
              </a:extLst>
            </p:cNvPr>
            <p:cNvSpPr/>
            <p:nvPr/>
          </p:nvSpPr>
          <p:spPr>
            <a:xfrm>
              <a:off x="10491523" y="4660025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F1517E27-442D-A147-B4AC-5C49FF6EDE73}"/>
                </a:ext>
              </a:extLst>
            </p:cNvPr>
            <p:cNvSpPr/>
            <p:nvPr/>
          </p:nvSpPr>
          <p:spPr>
            <a:xfrm>
              <a:off x="10176238" y="4859119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A6C54564-C828-F741-840A-C0027DB3E46B}"/>
                </a:ext>
              </a:extLst>
            </p:cNvPr>
            <p:cNvSpPr/>
            <p:nvPr/>
          </p:nvSpPr>
          <p:spPr>
            <a:xfrm>
              <a:off x="9912451" y="489397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464518-13B6-444E-B528-01C63265D520}"/>
                </a:ext>
              </a:extLst>
            </p:cNvPr>
            <p:cNvSpPr/>
            <p:nvPr/>
          </p:nvSpPr>
          <p:spPr>
            <a:xfrm>
              <a:off x="10059680" y="4949435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D38F8DCB-8828-254D-8162-CB08E24A477A}"/>
                </a:ext>
              </a:extLst>
            </p:cNvPr>
            <p:cNvSpPr/>
            <p:nvPr/>
          </p:nvSpPr>
          <p:spPr>
            <a:xfrm>
              <a:off x="9785618" y="476916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36AF2EC6-793E-6144-BBBA-9797282C74DB}"/>
                </a:ext>
              </a:extLst>
            </p:cNvPr>
            <p:cNvSpPr/>
            <p:nvPr/>
          </p:nvSpPr>
          <p:spPr>
            <a:xfrm>
              <a:off x="9664834" y="4686180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A72838A-3184-D44F-9764-E14BDF396B53}"/>
                </a:ext>
              </a:extLst>
            </p:cNvPr>
            <p:cNvSpPr/>
            <p:nvPr/>
          </p:nvSpPr>
          <p:spPr>
            <a:xfrm>
              <a:off x="9670112" y="4516022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F016237-97B3-8542-8F8C-600F9DE31B37}"/>
                </a:ext>
              </a:extLst>
            </p:cNvPr>
            <p:cNvSpPr/>
            <p:nvPr/>
          </p:nvSpPr>
          <p:spPr>
            <a:xfrm>
              <a:off x="10461188" y="4817173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FE52ED17-DDBD-9142-A93D-6AEFDFE8FF72}"/>
                </a:ext>
              </a:extLst>
            </p:cNvPr>
            <p:cNvSpPr/>
            <p:nvPr/>
          </p:nvSpPr>
          <p:spPr>
            <a:xfrm>
              <a:off x="10303852" y="496063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EEDF6E49-7E59-2248-8120-C35B5DDA920D}"/>
                </a:ext>
              </a:extLst>
            </p:cNvPr>
            <p:cNvSpPr/>
            <p:nvPr/>
          </p:nvSpPr>
          <p:spPr>
            <a:xfrm>
              <a:off x="10846318" y="5028848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B0E831BC-9763-2B47-8607-C3B97FAD6369}"/>
                </a:ext>
              </a:extLst>
            </p:cNvPr>
            <p:cNvSpPr/>
            <p:nvPr/>
          </p:nvSpPr>
          <p:spPr>
            <a:xfrm>
              <a:off x="10157283" y="5198902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B091E0F6-1078-7A42-81E0-ED14E8A163BE}"/>
                </a:ext>
              </a:extLst>
            </p:cNvPr>
            <p:cNvSpPr/>
            <p:nvPr/>
          </p:nvSpPr>
          <p:spPr>
            <a:xfrm>
              <a:off x="10649559" y="4607011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B6C55010-B079-AF40-8E07-692FAE9EF610}"/>
                </a:ext>
              </a:extLst>
            </p:cNvPr>
            <p:cNvSpPr/>
            <p:nvPr/>
          </p:nvSpPr>
          <p:spPr>
            <a:xfrm>
              <a:off x="10784759" y="4526877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510B09A-F64D-1146-A021-010A78A42370}"/>
                </a:ext>
              </a:extLst>
            </p:cNvPr>
            <p:cNvSpPr/>
            <p:nvPr/>
          </p:nvSpPr>
          <p:spPr>
            <a:xfrm>
              <a:off x="10897151" y="4655542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6C60C3BF-E22F-BD45-A1C9-15D3CA74063B}"/>
                </a:ext>
              </a:extLst>
            </p:cNvPr>
            <p:cNvSpPr/>
            <p:nvPr/>
          </p:nvSpPr>
          <p:spPr>
            <a:xfrm>
              <a:off x="10922510" y="4851269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1E43EA8A-7F4E-2B4E-B963-002D91B59111}"/>
                </a:ext>
              </a:extLst>
            </p:cNvPr>
            <p:cNvSpPr/>
            <p:nvPr/>
          </p:nvSpPr>
          <p:spPr>
            <a:xfrm>
              <a:off x="10691849" y="5228461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63C9F03D-FA5A-4D42-9FA8-A68329512760}"/>
                </a:ext>
              </a:extLst>
            </p:cNvPr>
            <p:cNvSpPr/>
            <p:nvPr/>
          </p:nvSpPr>
          <p:spPr>
            <a:xfrm>
              <a:off x="10506751" y="5108009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A731CFAF-C751-F840-B583-FEF8C4D99786}"/>
                </a:ext>
              </a:extLst>
            </p:cNvPr>
            <p:cNvSpPr/>
            <p:nvPr/>
          </p:nvSpPr>
          <p:spPr>
            <a:xfrm>
              <a:off x="10351793" y="4194229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B985AFDD-5967-F64D-8936-6BD0189A29CF}"/>
                </a:ext>
              </a:extLst>
            </p:cNvPr>
            <p:cNvSpPr/>
            <p:nvPr/>
          </p:nvSpPr>
          <p:spPr>
            <a:xfrm>
              <a:off x="10683948" y="5059477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62420330-362D-9E4A-858F-884C46467453}"/>
                </a:ext>
              </a:extLst>
            </p:cNvPr>
            <p:cNvSpPr/>
            <p:nvPr/>
          </p:nvSpPr>
          <p:spPr>
            <a:xfrm>
              <a:off x="10177906" y="5049044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EB317C9C-08C3-4345-A3D2-61FB80C2C288}"/>
                </a:ext>
              </a:extLst>
            </p:cNvPr>
            <p:cNvSpPr/>
            <p:nvPr/>
          </p:nvSpPr>
          <p:spPr>
            <a:xfrm>
              <a:off x="10534660" y="524768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09CD80E7-14C9-564E-B1C4-E8CEEE26D0AF}"/>
                </a:ext>
              </a:extLst>
            </p:cNvPr>
            <p:cNvSpPr/>
            <p:nvPr/>
          </p:nvSpPr>
          <p:spPr>
            <a:xfrm>
              <a:off x="10571084" y="493927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9288BBEE-6E3D-B54A-95DA-D992D938C52C}"/>
                </a:ext>
              </a:extLst>
            </p:cNvPr>
            <p:cNvSpPr/>
            <p:nvPr/>
          </p:nvSpPr>
          <p:spPr>
            <a:xfrm>
              <a:off x="10635417" y="4777880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A903C3C8-EA06-C34A-AC89-4FCC58225783}"/>
                </a:ext>
              </a:extLst>
            </p:cNvPr>
            <p:cNvSpPr/>
            <p:nvPr/>
          </p:nvSpPr>
          <p:spPr>
            <a:xfrm>
              <a:off x="10748281" y="4890744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BC2BEE5A-CAD6-7447-A831-3AC80788A843}"/>
                </a:ext>
              </a:extLst>
            </p:cNvPr>
            <p:cNvSpPr/>
            <p:nvPr/>
          </p:nvSpPr>
          <p:spPr>
            <a:xfrm>
              <a:off x="10028618" y="5113377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7099A528-0882-C441-A881-1DB6C003FEE6}"/>
                </a:ext>
              </a:extLst>
            </p:cNvPr>
            <p:cNvSpPr/>
            <p:nvPr/>
          </p:nvSpPr>
          <p:spPr>
            <a:xfrm>
              <a:off x="10450319" y="4983043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DC6EBD4-F091-9548-BC2A-5966475C61B4}"/>
                </a:ext>
              </a:extLst>
            </p:cNvPr>
            <p:cNvSpPr/>
            <p:nvPr/>
          </p:nvSpPr>
          <p:spPr>
            <a:xfrm>
              <a:off x="9875686" y="5093181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24B0D088-9C6E-5F44-8E7A-89E09E0A6329}"/>
                </a:ext>
              </a:extLst>
            </p:cNvPr>
            <p:cNvSpPr/>
            <p:nvPr/>
          </p:nvSpPr>
          <p:spPr>
            <a:xfrm>
              <a:off x="10762423" y="4719875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66E49372-281F-3D4A-91DE-7904ECB1A841}"/>
                </a:ext>
              </a:extLst>
            </p:cNvPr>
            <p:cNvSpPr/>
            <p:nvPr/>
          </p:nvSpPr>
          <p:spPr>
            <a:xfrm>
              <a:off x="9983239" y="5253135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8D99F56D-F8C5-1F41-861B-98510B7D23FA}"/>
                </a:ext>
              </a:extLst>
            </p:cNvPr>
            <p:cNvSpPr/>
            <p:nvPr/>
          </p:nvSpPr>
          <p:spPr>
            <a:xfrm>
              <a:off x="10522694" y="4500537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1099149-9ECD-5C4D-8992-F67A731B5359}"/>
                </a:ext>
              </a:extLst>
            </p:cNvPr>
            <p:cNvSpPr/>
            <p:nvPr/>
          </p:nvSpPr>
          <p:spPr>
            <a:xfrm>
              <a:off x="10465980" y="4344784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E3B9A1CA-0965-D841-822B-F79A60D14896}"/>
                </a:ext>
              </a:extLst>
            </p:cNvPr>
            <p:cNvSpPr/>
            <p:nvPr/>
          </p:nvSpPr>
          <p:spPr>
            <a:xfrm>
              <a:off x="10631158" y="4267347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29CA762A-330D-5147-BA74-619C0067CF55}"/>
                </a:ext>
              </a:extLst>
            </p:cNvPr>
            <p:cNvSpPr/>
            <p:nvPr/>
          </p:nvSpPr>
          <p:spPr>
            <a:xfrm>
              <a:off x="10345972" y="5119020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DF4C05A-10E9-5C45-8720-9E2CE8E2CEF0}"/>
                </a:ext>
              </a:extLst>
            </p:cNvPr>
            <p:cNvSpPr/>
            <p:nvPr/>
          </p:nvSpPr>
          <p:spPr>
            <a:xfrm>
              <a:off x="10337916" y="5292202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CF35F9EE-DF97-2149-94AC-5F24C869433D}"/>
                </a:ext>
              </a:extLst>
            </p:cNvPr>
            <p:cNvSpPr/>
            <p:nvPr/>
          </p:nvSpPr>
          <p:spPr>
            <a:xfrm>
              <a:off x="10663713" y="4425108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23960E75-74CD-4646-8D08-AE6CE12B82A1}"/>
              </a:ext>
            </a:extLst>
          </p:cNvPr>
          <p:cNvGrpSpPr/>
          <p:nvPr/>
        </p:nvGrpSpPr>
        <p:grpSpPr>
          <a:xfrm>
            <a:off x="6945527" y="4182419"/>
            <a:ext cx="1386342" cy="1226639"/>
            <a:chOff x="6945527" y="4182419"/>
            <a:chExt cx="1386342" cy="1226639"/>
          </a:xfrm>
        </p:grpSpPr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0AB0F42-35D3-4D4F-8BFD-F29CCCF840C9}"/>
                </a:ext>
              </a:extLst>
            </p:cNvPr>
            <p:cNvSpPr/>
            <p:nvPr/>
          </p:nvSpPr>
          <p:spPr>
            <a:xfrm>
              <a:off x="7667832" y="4483529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FE0B2E7F-A446-2A49-BAE9-A91572C25F24}"/>
                </a:ext>
              </a:extLst>
            </p:cNvPr>
            <p:cNvSpPr/>
            <p:nvPr/>
          </p:nvSpPr>
          <p:spPr>
            <a:xfrm>
              <a:off x="7597704" y="4776881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8286C581-5D46-3640-A504-CED1BDC35266}"/>
                </a:ext>
              </a:extLst>
            </p:cNvPr>
            <p:cNvSpPr/>
            <p:nvPr/>
          </p:nvSpPr>
          <p:spPr>
            <a:xfrm>
              <a:off x="7023847" y="494084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753FF1E1-DB31-D94D-8F3E-5067B81A25B8}"/>
                </a:ext>
              </a:extLst>
            </p:cNvPr>
            <p:cNvSpPr/>
            <p:nvPr/>
          </p:nvSpPr>
          <p:spPr>
            <a:xfrm>
              <a:off x="7073898" y="4532061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D532724F-FAF9-C94E-9837-4E87E216A387}"/>
                </a:ext>
              </a:extLst>
            </p:cNvPr>
            <p:cNvSpPr/>
            <p:nvPr/>
          </p:nvSpPr>
          <p:spPr>
            <a:xfrm>
              <a:off x="7199600" y="4674370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1336FB31-6C59-3B40-9D0C-9012690906BC}"/>
                </a:ext>
              </a:extLst>
            </p:cNvPr>
            <p:cNvSpPr/>
            <p:nvPr/>
          </p:nvSpPr>
          <p:spPr>
            <a:xfrm>
              <a:off x="7102536" y="4336961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BD7F8D95-41DE-884A-932B-2F3D3E66EC5D}"/>
                </a:ext>
              </a:extLst>
            </p:cNvPr>
            <p:cNvSpPr/>
            <p:nvPr/>
          </p:nvSpPr>
          <p:spPr>
            <a:xfrm>
              <a:off x="7215401" y="4449825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6DDC64FE-AE5F-C149-8A30-9309AEA12908}"/>
                </a:ext>
              </a:extLst>
            </p:cNvPr>
            <p:cNvSpPr/>
            <p:nvPr/>
          </p:nvSpPr>
          <p:spPr>
            <a:xfrm>
              <a:off x="7328265" y="4562690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28DCC7E2-6FD4-BD47-8F9B-EE7BAC0E84C4}"/>
                </a:ext>
              </a:extLst>
            </p:cNvPr>
            <p:cNvSpPr/>
            <p:nvPr/>
          </p:nvSpPr>
          <p:spPr>
            <a:xfrm>
              <a:off x="7321698" y="4758728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D9ACC9C3-2843-E442-A504-E7D78E542F03}"/>
                </a:ext>
              </a:extLst>
            </p:cNvPr>
            <p:cNvSpPr/>
            <p:nvPr/>
          </p:nvSpPr>
          <p:spPr>
            <a:xfrm>
              <a:off x="7505463" y="4514158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1734A000-B9BF-5343-AA7A-C8A3C5C377A3}"/>
                </a:ext>
              </a:extLst>
            </p:cNvPr>
            <p:cNvSpPr/>
            <p:nvPr/>
          </p:nvSpPr>
          <p:spPr>
            <a:xfrm>
              <a:off x="7618327" y="4627023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B97BA622-9356-884E-BD58-466D5614B37C}"/>
                </a:ext>
              </a:extLst>
            </p:cNvPr>
            <p:cNvSpPr/>
            <p:nvPr/>
          </p:nvSpPr>
          <p:spPr>
            <a:xfrm>
              <a:off x="7279734" y="4281093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525B6BF0-3ED1-B340-8EF1-2AD22C32590E}"/>
                </a:ext>
              </a:extLst>
            </p:cNvPr>
            <p:cNvSpPr/>
            <p:nvPr/>
          </p:nvSpPr>
          <p:spPr>
            <a:xfrm>
              <a:off x="7392598" y="4393957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333214E4-9199-F640-AF76-2EA2F170D3B1}"/>
                </a:ext>
              </a:extLst>
            </p:cNvPr>
            <p:cNvSpPr/>
            <p:nvPr/>
          </p:nvSpPr>
          <p:spPr>
            <a:xfrm>
              <a:off x="7456931" y="4232561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987C7F6-AF12-9048-8FBC-129D6EDE76A0}"/>
                </a:ext>
              </a:extLst>
            </p:cNvPr>
            <p:cNvSpPr/>
            <p:nvPr/>
          </p:nvSpPr>
          <p:spPr>
            <a:xfrm>
              <a:off x="7569795" y="4345425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111D4D7C-AC8A-9C4D-83F7-DF90211EF2E8}"/>
                </a:ext>
              </a:extLst>
            </p:cNvPr>
            <p:cNvSpPr/>
            <p:nvPr/>
          </p:nvSpPr>
          <p:spPr>
            <a:xfrm>
              <a:off x="7469039" y="4691355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58C8C970-5DD0-884F-977C-DB1E1B9C899F}"/>
                </a:ext>
              </a:extLst>
            </p:cNvPr>
            <p:cNvSpPr/>
            <p:nvPr/>
          </p:nvSpPr>
          <p:spPr>
            <a:xfrm>
              <a:off x="7772216" y="4648215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8A399C38-F8AD-7E47-B08F-327F6536F8A0}"/>
                </a:ext>
              </a:extLst>
            </p:cNvPr>
            <p:cNvSpPr/>
            <p:nvPr/>
          </p:nvSpPr>
          <p:spPr>
            <a:xfrm>
              <a:off x="7456931" y="4847309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6A3DD555-EF3B-D245-BC69-3E8F6BEB3CBA}"/>
                </a:ext>
              </a:extLst>
            </p:cNvPr>
            <p:cNvSpPr/>
            <p:nvPr/>
          </p:nvSpPr>
          <p:spPr>
            <a:xfrm>
              <a:off x="7193144" y="488216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531DD58E-7320-554A-AF67-DAB36D4879D0}"/>
                </a:ext>
              </a:extLst>
            </p:cNvPr>
            <p:cNvSpPr/>
            <p:nvPr/>
          </p:nvSpPr>
          <p:spPr>
            <a:xfrm>
              <a:off x="7340373" y="4937625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CB480339-5D83-674A-9E26-5409A5B7B527}"/>
                </a:ext>
              </a:extLst>
            </p:cNvPr>
            <p:cNvSpPr/>
            <p:nvPr/>
          </p:nvSpPr>
          <p:spPr>
            <a:xfrm>
              <a:off x="7066311" y="475735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D78A82D2-2B69-A042-9995-642415B8A94F}"/>
                </a:ext>
              </a:extLst>
            </p:cNvPr>
            <p:cNvSpPr/>
            <p:nvPr/>
          </p:nvSpPr>
          <p:spPr>
            <a:xfrm>
              <a:off x="6945527" y="4674370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33751FA2-366A-2A46-9423-C2B44079346E}"/>
                </a:ext>
              </a:extLst>
            </p:cNvPr>
            <p:cNvSpPr/>
            <p:nvPr/>
          </p:nvSpPr>
          <p:spPr>
            <a:xfrm>
              <a:off x="6950805" y="4504212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24C60B86-83E9-7D49-AC76-E746A5A1BF6B}"/>
                </a:ext>
              </a:extLst>
            </p:cNvPr>
            <p:cNvSpPr/>
            <p:nvPr/>
          </p:nvSpPr>
          <p:spPr>
            <a:xfrm>
              <a:off x="7741881" y="4805363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405C2087-A930-C246-A4E1-3E28470C2E6C}"/>
                </a:ext>
              </a:extLst>
            </p:cNvPr>
            <p:cNvSpPr/>
            <p:nvPr/>
          </p:nvSpPr>
          <p:spPr>
            <a:xfrm>
              <a:off x="7584545" y="494882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23DD3886-E7AA-804E-A117-C1FBD735873C}"/>
                </a:ext>
              </a:extLst>
            </p:cNvPr>
            <p:cNvSpPr/>
            <p:nvPr/>
          </p:nvSpPr>
          <p:spPr>
            <a:xfrm>
              <a:off x="8127011" y="5017038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8E45C048-4A89-3941-952E-9090A4AE14BF}"/>
                </a:ext>
              </a:extLst>
            </p:cNvPr>
            <p:cNvSpPr/>
            <p:nvPr/>
          </p:nvSpPr>
          <p:spPr>
            <a:xfrm>
              <a:off x="7437976" y="5187092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3030E2DC-9A4A-5E41-A1A3-72AE258D34FC}"/>
                </a:ext>
              </a:extLst>
            </p:cNvPr>
            <p:cNvSpPr/>
            <p:nvPr/>
          </p:nvSpPr>
          <p:spPr>
            <a:xfrm>
              <a:off x="7930252" y="4595201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C7B60274-24B6-924D-B70E-0BEB0ED0EAB0}"/>
                </a:ext>
              </a:extLst>
            </p:cNvPr>
            <p:cNvSpPr/>
            <p:nvPr/>
          </p:nvSpPr>
          <p:spPr>
            <a:xfrm>
              <a:off x="8065452" y="4515067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31BA0448-167F-6441-98AB-13148C9AD859}"/>
                </a:ext>
              </a:extLst>
            </p:cNvPr>
            <p:cNvSpPr/>
            <p:nvPr/>
          </p:nvSpPr>
          <p:spPr>
            <a:xfrm>
              <a:off x="8177844" y="4643732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DAB5D36C-03B0-E044-A401-05907D50B831}"/>
                </a:ext>
              </a:extLst>
            </p:cNvPr>
            <p:cNvSpPr/>
            <p:nvPr/>
          </p:nvSpPr>
          <p:spPr>
            <a:xfrm>
              <a:off x="8203203" y="4839459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C5552AAA-C372-3C4F-8E89-D6AFE96E5C87}"/>
                </a:ext>
              </a:extLst>
            </p:cNvPr>
            <p:cNvSpPr/>
            <p:nvPr/>
          </p:nvSpPr>
          <p:spPr>
            <a:xfrm>
              <a:off x="7972542" y="5216651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014E24BA-9356-E143-8D7B-E4BBB100744C}"/>
                </a:ext>
              </a:extLst>
            </p:cNvPr>
            <p:cNvSpPr/>
            <p:nvPr/>
          </p:nvSpPr>
          <p:spPr>
            <a:xfrm>
              <a:off x="7787444" y="5096199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E62F1946-3FB0-9045-93F4-6D1259A69A6F}"/>
                </a:ext>
              </a:extLst>
            </p:cNvPr>
            <p:cNvSpPr/>
            <p:nvPr/>
          </p:nvSpPr>
          <p:spPr>
            <a:xfrm>
              <a:off x="7632486" y="4182419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5CBB79E0-905D-154C-929B-5607F5C48680}"/>
                </a:ext>
              </a:extLst>
            </p:cNvPr>
            <p:cNvSpPr/>
            <p:nvPr/>
          </p:nvSpPr>
          <p:spPr>
            <a:xfrm>
              <a:off x="7964641" y="5047667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02A213D5-50A4-2849-8B3D-7E4173DE3A60}"/>
                </a:ext>
              </a:extLst>
            </p:cNvPr>
            <p:cNvSpPr/>
            <p:nvPr/>
          </p:nvSpPr>
          <p:spPr>
            <a:xfrm>
              <a:off x="7458599" y="5037234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E06C8932-8F2B-C84C-B9E7-2C9B383D94FC}"/>
                </a:ext>
              </a:extLst>
            </p:cNvPr>
            <p:cNvSpPr/>
            <p:nvPr/>
          </p:nvSpPr>
          <p:spPr>
            <a:xfrm>
              <a:off x="7815353" y="523587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C5F24F46-95A2-1B44-90F9-FC3F917740F5}"/>
                </a:ext>
              </a:extLst>
            </p:cNvPr>
            <p:cNvSpPr/>
            <p:nvPr/>
          </p:nvSpPr>
          <p:spPr>
            <a:xfrm>
              <a:off x="7851777" y="492746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7495032B-BF7F-2E49-ACFD-ACAAF376F01B}"/>
                </a:ext>
              </a:extLst>
            </p:cNvPr>
            <p:cNvSpPr/>
            <p:nvPr/>
          </p:nvSpPr>
          <p:spPr>
            <a:xfrm>
              <a:off x="7916110" y="4766070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503EED47-6441-D04D-9F70-F843B9016115}"/>
                </a:ext>
              </a:extLst>
            </p:cNvPr>
            <p:cNvSpPr/>
            <p:nvPr/>
          </p:nvSpPr>
          <p:spPr>
            <a:xfrm>
              <a:off x="8028974" y="4878934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BFD73BFF-2F3A-A240-8534-C64171E32DCA}"/>
                </a:ext>
              </a:extLst>
            </p:cNvPr>
            <p:cNvSpPr/>
            <p:nvPr/>
          </p:nvSpPr>
          <p:spPr>
            <a:xfrm>
              <a:off x="7309311" y="5101567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5C96660F-61BF-7646-AF5C-BE8BA789A3AF}"/>
                </a:ext>
              </a:extLst>
            </p:cNvPr>
            <p:cNvSpPr/>
            <p:nvPr/>
          </p:nvSpPr>
          <p:spPr>
            <a:xfrm>
              <a:off x="7731012" y="4971233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DE14A1F7-2CC7-E146-9F7F-B1FC245AE3C8}"/>
                </a:ext>
              </a:extLst>
            </p:cNvPr>
            <p:cNvSpPr/>
            <p:nvPr/>
          </p:nvSpPr>
          <p:spPr>
            <a:xfrm>
              <a:off x="7156379" y="5081371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88DEA375-E51D-924C-A38E-949D1B710446}"/>
                </a:ext>
              </a:extLst>
            </p:cNvPr>
            <p:cNvSpPr/>
            <p:nvPr/>
          </p:nvSpPr>
          <p:spPr>
            <a:xfrm>
              <a:off x="8043116" y="4708065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A6FE6CBC-D089-0C47-ADA9-0A4908413242}"/>
                </a:ext>
              </a:extLst>
            </p:cNvPr>
            <p:cNvSpPr/>
            <p:nvPr/>
          </p:nvSpPr>
          <p:spPr>
            <a:xfrm>
              <a:off x="7263932" y="5241325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F5E72213-4FEE-DA4F-8D52-2E2A5D99FC96}"/>
                </a:ext>
              </a:extLst>
            </p:cNvPr>
            <p:cNvSpPr/>
            <p:nvPr/>
          </p:nvSpPr>
          <p:spPr>
            <a:xfrm>
              <a:off x="7803387" y="4488727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F6566A3A-9460-4649-9E7D-63E36A3C58C1}"/>
                </a:ext>
              </a:extLst>
            </p:cNvPr>
            <p:cNvSpPr/>
            <p:nvPr/>
          </p:nvSpPr>
          <p:spPr>
            <a:xfrm>
              <a:off x="7746673" y="4332974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7088E20F-470E-0240-B6ED-4DB7727B5A68}"/>
                </a:ext>
              </a:extLst>
            </p:cNvPr>
            <p:cNvSpPr/>
            <p:nvPr/>
          </p:nvSpPr>
          <p:spPr>
            <a:xfrm>
              <a:off x="7911851" y="4255537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00AE4CD6-4974-164D-B9C9-D9B5318884E9}"/>
                </a:ext>
              </a:extLst>
            </p:cNvPr>
            <p:cNvSpPr/>
            <p:nvPr/>
          </p:nvSpPr>
          <p:spPr>
            <a:xfrm>
              <a:off x="7626665" y="5107210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3EFD5E72-D7D4-1147-809A-0B0F5F3150BE}"/>
                </a:ext>
              </a:extLst>
            </p:cNvPr>
            <p:cNvSpPr/>
            <p:nvPr/>
          </p:nvSpPr>
          <p:spPr>
            <a:xfrm>
              <a:off x="7618609" y="5280392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20AAA903-75D1-D44A-8CC9-47040BDE2F0B}"/>
                </a:ext>
              </a:extLst>
            </p:cNvPr>
            <p:cNvSpPr/>
            <p:nvPr/>
          </p:nvSpPr>
          <p:spPr>
            <a:xfrm>
              <a:off x="7944406" y="4413298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9668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E3352B-64B0-5541-9720-E85625632367}"/>
              </a:ext>
            </a:extLst>
          </p:cNvPr>
          <p:cNvSpPr txBox="1"/>
          <p:nvPr/>
        </p:nvSpPr>
        <p:spPr>
          <a:xfrm>
            <a:off x="3496491" y="3244334"/>
            <a:ext cx="5199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classic missing data problem :^)</a:t>
            </a:r>
          </a:p>
        </p:txBody>
      </p:sp>
    </p:spTree>
    <p:extLst>
      <p:ext uri="{BB962C8B-B14F-4D97-AF65-F5344CB8AC3E}">
        <p14:creationId xmlns:p14="http://schemas.microsoft.com/office/powerpoint/2010/main" val="3608960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9DC0119C-04CC-3B43-B5E0-FB2EC3C9F712}"/>
              </a:ext>
            </a:extLst>
          </p:cNvPr>
          <p:cNvSpPr/>
          <p:nvPr/>
        </p:nvSpPr>
        <p:spPr>
          <a:xfrm>
            <a:off x="1899285" y="998091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49DCF5C-F9FA-124D-BF99-B37B3378AE95}"/>
              </a:ext>
            </a:extLst>
          </p:cNvPr>
          <p:cNvSpPr/>
          <p:nvPr/>
        </p:nvSpPr>
        <p:spPr>
          <a:xfrm>
            <a:off x="3403145" y="998091"/>
            <a:ext cx="3165235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36311C9-F1D2-4548-9734-B8DEE90C9343}"/>
              </a:ext>
            </a:extLst>
          </p:cNvPr>
          <p:cNvSpPr/>
          <p:nvPr/>
        </p:nvSpPr>
        <p:spPr>
          <a:xfrm>
            <a:off x="6568380" y="998090"/>
            <a:ext cx="4498351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7D91DCD-E553-E545-A8E7-95F0CD20264B}"/>
              </a:ext>
            </a:extLst>
          </p:cNvPr>
          <p:cNvSpPr/>
          <p:nvPr/>
        </p:nvSpPr>
        <p:spPr>
          <a:xfrm>
            <a:off x="1891414" y="1334111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D10A4E3-5B2E-A84E-BF36-6ACE659233FC}"/>
              </a:ext>
            </a:extLst>
          </p:cNvPr>
          <p:cNvSpPr/>
          <p:nvPr/>
        </p:nvSpPr>
        <p:spPr>
          <a:xfrm>
            <a:off x="4538566" y="1334111"/>
            <a:ext cx="5122191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1AA7EC1-DEBF-E24A-9E0C-C493E30DF234}"/>
              </a:ext>
            </a:extLst>
          </p:cNvPr>
          <p:cNvSpPr/>
          <p:nvPr/>
        </p:nvSpPr>
        <p:spPr>
          <a:xfrm>
            <a:off x="9660758" y="1334110"/>
            <a:ext cx="1398102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1F1230F-3C0C-A045-8131-8D615FDD3E45}"/>
              </a:ext>
            </a:extLst>
          </p:cNvPr>
          <p:cNvSpPr/>
          <p:nvPr/>
        </p:nvSpPr>
        <p:spPr>
          <a:xfrm>
            <a:off x="1882559" y="1709733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5B83F47-542F-4E45-B39E-73807A4FE881}"/>
              </a:ext>
            </a:extLst>
          </p:cNvPr>
          <p:cNvSpPr/>
          <p:nvPr/>
        </p:nvSpPr>
        <p:spPr>
          <a:xfrm>
            <a:off x="2871859" y="1709733"/>
            <a:ext cx="2557669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965FD38-5857-8943-9278-E0154935293E}"/>
              </a:ext>
            </a:extLst>
          </p:cNvPr>
          <p:cNvSpPr/>
          <p:nvPr/>
        </p:nvSpPr>
        <p:spPr>
          <a:xfrm>
            <a:off x="5429528" y="1709732"/>
            <a:ext cx="5620477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47B09E2-8EC0-2D48-B27C-5FDCE62D4142}"/>
              </a:ext>
            </a:extLst>
          </p:cNvPr>
          <p:cNvSpPr/>
          <p:nvPr/>
        </p:nvSpPr>
        <p:spPr>
          <a:xfrm>
            <a:off x="1874688" y="2045753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1A6E277-51CB-8A4B-9030-56DAC751A0D0}"/>
              </a:ext>
            </a:extLst>
          </p:cNvPr>
          <p:cNvSpPr/>
          <p:nvPr/>
        </p:nvSpPr>
        <p:spPr>
          <a:xfrm>
            <a:off x="4260243" y="2042895"/>
            <a:ext cx="2938148" cy="166980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8D9F4A1-B10D-5D4D-9969-A2C4EC0473EB}"/>
              </a:ext>
            </a:extLst>
          </p:cNvPr>
          <p:cNvSpPr/>
          <p:nvPr/>
        </p:nvSpPr>
        <p:spPr>
          <a:xfrm>
            <a:off x="7198391" y="2045752"/>
            <a:ext cx="3843743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D8C9D64-2ECF-144E-89AE-2B80CD344157}"/>
              </a:ext>
            </a:extLst>
          </p:cNvPr>
          <p:cNvSpPr/>
          <p:nvPr/>
        </p:nvSpPr>
        <p:spPr>
          <a:xfrm>
            <a:off x="1874688" y="2381773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69203BD-3C53-E84E-901B-AC6F34864F11}"/>
              </a:ext>
            </a:extLst>
          </p:cNvPr>
          <p:cNvSpPr/>
          <p:nvPr/>
        </p:nvSpPr>
        <p:spPr>
          <a:xfrm>
            <a:off x="3210393" y="2381773"/>
            <a:ext cx="3152442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ED49A63-3D6D-5441-A7EF-B46587B0ECB4}"/>
              </a:ext>
            </a:extLst>
          </p:cNvPr>
          <p:cNvSpPr/>
          <p:nvPr/>
        </p:nvSpPr>
        <p:spPr>
          <a:xfrm>
            <a:off x="6362835" y="2381772"/>
            <a:ext cx="4679299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65DA943-B8CF-9749-8E5B-C6C0557D0927}"/>
              </a:ext>
            </a:extLst>
          </p:cNvPr>
          <p:cNvSpPr/>
          <p:nvPr/>
        </p:nvSpPr>
        <p:spPr>
          <a:xfrm>
            <a:off x="1866817" y="2717793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4B28159-0700-964D-A624-5DC3D845645B}"/>
              </a:ext>
            </a:extLst>
          </p:cNvPr>
          <p:cNvSpPr/>
          <p:nvPr/>
        </p:nvSpPr>
        <p:spPr>
          <a:xfrm>
            <a:off x="7393888" y="2717793"/>
            <a:ext cx="2815904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B1F4FF7-2A6A-B14E-9876-6BFDE3EB8C89}"/>
              </a:ext>
            </a:extLst>
          </p:cNvPr>
          <p:cNvSpPr/>
          <p:nvPr/>
        </p:nvSpPr>
        <p:spPr>
          <a:xfrm>
            <a:off x="10218650" y="2717792"/>
            <a:ext cx="815614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B0AE22D-4CB7-5C40-A011-94CC4A975ACF}"/>
              </a:ext>
            </a:extLst>
          </p:cNvPr>
          <p:cNvSpPr/>
          <p:nvPr/>
        </p:nvSpPr>
        <p:spPr>
          <a:xfrm>
            <a:off x="1857962" y="3093415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B255948-F760-D94B-B17D-B340A4B94A37}"/>
              </a:ext>
            </a:extLst>
          </p:cNvPr>
          <p:cNvSpPr/>
          <p:nvPr/>
        </p:nvSpPr>
        <p:spPr>
          <a:xfrm>
            <a:off x="1857961" y="3093414"/>
            <a:ext cx="3165235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FE111CB-37DE-ED4B-B0F4-D70695C5DDAD}"/>
              </a:ext>
            </a:extLst>
          </p:cNvPr>
          <p:cNvSpPr/>
          <p:nvPr/>
        </p:nvSpPr>
        <p:spPr>
          <a:xfrm>
            <a:off x="5023196" y="3093414"/>
            <a:ext cx="6002211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86440ED-4C40-864C-B354-4506CC6067CF}"/>
              </a:ext>
            </a:extLst>
          </p:cNvPr>
          <p:cNvSpPr/>
          <p:nvPr/>
        </p:nvSpPr>
        <p:spPr>
          <a:xfrm>
            <a:off x="1857961" y="3469037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EA10FD5-2ED7-B440-B1E8-14CA8FF6E0F6}"/>
              </a:ext>
            </a:extLst>
          </p:cNvPr>
          <p:cNvSpPr/>
          <p:nvPr/>
        </p:nvSpPr>
        <p:spPr>
          <a:xfrm>
            <a:off x="7860172" y="3469037"/>
            <a:ext cx="3165235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6116B3B-2715-AC43-8917-3698BE77E860}"/>
              </a:ext>
            </a:extLst>
          </p:cNvPr>
          <p:cNvSpPr txBox="1"/>
          <p:nvPr/>
        </p:nvSpPr>
        <p:spPr>
          <a:xfrm>
            <a:off x="1956363" y="6991338"/>
            <a:ext cx="85842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of all times at which individuals become infected or recover (total count of infected changes). </a:t>
            </a:r>
          </a:p>
          <a:p>
            <a:endParaRPr lang="en-US" dirty="0"/>
          </a:p>
          <a:p>
            <a:r>
              <a:rPr lang="en-US" dirty="0"/>
              <a:t>We see that an underlying assumption is that in continuous time, no two individuals change state at the same time. </a:t>
            </a: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9214962B-23A2-8944-9C7F-94376BB9A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490" y="987514"/>
            <a:ext cx="274320" cy="182880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9C3384BB-E645-1C49-BA15-4B12BC3DB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50" y="3469037"/>
            <a:ext cx="381000" cy="182880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0756443-BEF6-DE44-9540-4FFCE6E129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850" y="2032040"/>
            <a:ext cx="50800" cy="482600"/>
          </a:xfrm>
          <a:prstGeom prst="rect">
            <a:avLst/>
          </a:prstGeom>
        </p:spPr>
      </p:pic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1D421C3-7BD2-E541-97F6-A8C990F58DD0}"/>
              </a:ext>
            </a:extLst>
          </p:cNvPr>
          <p:cNvGrpSpPr/>
          <p:nvPr/>
        </p:nvGrpSpPr>
        <p:grpSpPr>
          <a:xfrm>
            <a:off x="3738850" y="4182419"/>
            <a:ext cx="1386342" cy="1226639"/>
            <a:chOff x="3738850" y="4182419"/>
            <a:chExt cx="1386342" cy="1226639"/>
          </a:xfrm>
        </p:grpSpPr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571D55EE-54EE-5846-87DF-64CEBFB06071}"/>
                </a:ext>
              </a:extLst>
            </p:cNvPr>
            <p:cNvSpPr/>
            <p:nvPr/>
          </p:nvSpPr>
          <p:spPr>
            <a:xfrm>
              <a:off x="4461155" y="4483529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28FA679-4E53-4A4B-98AC-FFC8845DA668}"/>
                </a:ext>
              </a:extLst>
            </p:cNvPr>
            <p:cNvSpPr/>
            <p:nvPr/>
          </p:nvSpPr>
          <p:spPr>
            <a:xfrm>
              <a:off x="4391027" y="4776881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237DAFE-6D4D-304D-84E9-FAA122F1EA99}"/>
                </a:ext>
              </a:extLst>
            </p:cNvPr>
            <p:cNvSpPr/>
            <p:nvPr/>
          </p:nvSpPr>
          <p:spPr>
            <a:xfrm>
              <a:off x="3817170" y="494084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03D1EA30-5E93-2346-A76A-A1ADBD171E23}"/>
                </a:ext>
              </a:extLst>
            </p:cNvPr>
            <p:cNvSpPr/>
            <p:nvPr/>
          </p:nvSpPr>
          <p:spPr>
            <a:xfrm>
              <a:off x="3867221" y="4532061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90789AF0-3DB6-CB4A-8C34-157ABD75D302}"/>
                </a:ext>
              </a:extLst>
            </p:cNvPr>
            <p:cNvSpPr/>
            <p:nvPr/>
          </p:nvSpPr>
          <p:spPr>
            <a:xfrm>
              <a:off x="3992923" y="4674370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6829B79A-65CF-A742-ABBF-89C542F2F54F}"/>
                </a:ext>
              </a:extLst>
            </p:cNvPr>
            <p:cNvSpPr/>
            <p:nvPr/>
          </p:nvSpPr>
          <p:spPr>
            <a:xfrm>
              <a:off x="3895859" y="4336961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1B50571F-CE06-2E4A-B644-19CF544B9661}"/>
                </a:ext>
              </a:extLst>
            </p:cNvPr>
            <p:cNvSpPr/>
            <p:nvPr/>
          </p:nvSpPr>
          <p:spPr>
            <a:xfrm>
              <a:off x="4008724" y="4449825"/>
              <a:ext cx="128666" cy="12866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3603AEFB-6179-DC4E-A188-840BF5DE5745}"/>
                </a:ext>
              </a:extLst>
            </p:cNvPr>
            <p:cNvSpPr/>
            <p:nvPr/>
          </p:nvSpPr>
          <p:spPr>
            <a:xfrm>
              <a:off x="4121588" y="4562690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6DB21ED-6C6D-354A-A767-2BC2C8DA5B51}"/>
                </a:ext>
              </a:extLst>
            </p:cNvPr>
            <p:cNvSpPr/>
            <p:nvPr/>
          </p:nvSpPr>
          <p:spPr>
            <a:xfrm>
              <a:off x="4115021" y="4758728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82CDAABE-66DA-2644-A665-9CEC340178D4}"/>
                </a:ext>
              </a:extLst>
            </p:cNvPr>
            <p:cNvSpPr/>
            <p:nvPr/>
          </p:nvSpPr>
          <p:spPr>
            <a:xfrm>
              <a:off x="4298786" y="4514158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6AB9CE19-B0D0-6F46-AA83-05B4E44997F5}"/>
                </a:ext>
              </a:extLst>
            </p:cNvPr>
            <p:cNvSpPr/>
            <p:nvPr/>
          </p:nvSpPr>
          <p:spPr>
            <a:xfrm>
              <a:off x="4411650" y="4627023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D69B115B-544B-CF4D-B8AB-B88CF3E6402B}"/>
                </a:ext>
              </a:extLst>
            </p:cNvPr>
            <p:cNvSpPr/>
            <p:nvPr/>
          </p:nvSpPr>
          <p:spPr>
            <a:xfrm>
              <a:off x="4073057" y="4281093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606414D6-E1E1-1E44-82EE-72D172109B3F}"/>
                </a:ext>
              </a:extLst>
            </p:cNvPr>
            <p:cNvSpPr/>
            <p:nvPr/>
          </p:nvSpPr>
          <p:spPr>
            <a:xfrm>
              <a:off x="4185921" y="4393957"/>
              <a:ext cx="128666" cy="12866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4C21891-34CE-4143-817D-FA650437EF79}"/>
                </a:ext>
              </a:extLst>
            </p:cNvPr>
            <p:cNvSpPr/>
            <p:nvPr/>
          </p:nvSpPr>
          <p:spPr>
            <a:xfrm>
              <a:off x="4250254" y="4232561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02BC563E-79B2-174F-833A-2006C07BD92B}"/>
                </a:ext>
              </a:extLst>
            </p:cNvPr>
            <p:cNvSpPr/>
            <p:nvPr/>
          </p:nvSpPr>
          <p:spPr>
            <a:xfrm>
              <a:off x="4363118" y="4345425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C3777951-D537-D14B-A4D6-6BF4FE9CB100}"/>
                </a:ext>
              </a:extLst>
            </p:cNvPr>
            <p:cNvSpPr/>
            <p:nvPr/>
          </p:nvSpPr>
          <p:spPr>
            <a:xfrm>
              <a:off x="4262362" y="4691355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B06F4F81-D40E-B94F-B0B9-BAA8287E1432}"/>
                </a:ext>
              </a:extLst>
            </p:cNvPr>
            <p:cNvSpPr/>
            <p:nvPr/>
          </p:nvSpPr>
          <p:spPr>
            <a:xfrm>
              <a:off x="4565539" y="4648215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833885B8-17BD-DD4D-9F6B-7A3A5BF83559}"/>
                </a:ext>
              </a:extLst>
            </p:cNvPr>
            <p:cNvSpPr/>
            <p:nvPr/>
          </p:nvSpPr>
          <p:spPr>
            <a:xfrm>
              <a:off x="4250254" y="4847309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382AEB17-B586-754C-B3DE-60C00DD9F64B}"/>
                </a:ext>
              </a:extLst>
            </p:cNvPr>
            <p:cNvSpPr/>
            <p:nvPr/>
          </p:nvSpPr>
          <p:spPr>
            <a:xfrm>
              <a:off x="3986467" y="4882166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2D5AC2D4-59AC-3941-B1AE-BBD763ACAF5F}"/>
                </a:ext>
              </a:extLst>
            </p:cNvPr>
            <p:cNvSpPr/>
            <p:nvPr/>
          </p:nvSpPr>
          <p:spPr>
            <a:xfrm>
              <a:off x="4133696" y="4937625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05519197-5117-544F-94A4-34DE781CD5DE}"/>
                </a:ext>
              </a:extLst>
            </p:cNvPr>
            <p:cNvSpPr/>
            <p:nvPr/>
          </p:nvSpPr>
          <p:spPr>
            <a:xfrm>
              <a:off x="3859634" y="475735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E9D5615F-4C48-A44D-B642-FF24AD3E6E13}"/>
                </a:ext>
              </a:extLst>
            </p:cNvPr>
            <p:cNvSpPr/>
            <p:nvPr/>
          </p:nvSpPr>
          <p:spPr>
            <a:xfrm>
              <a:off x="3738850" y="4674370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A9ED88C6-133F-E641-A9DE-D56A7EF073B7}"/>
                </a:ext>
              </a:extLst>
            </p:cNvPr>
            <p:cNvSpPr/>
            <p:nvPr/>
          </p:nvSpPr>
          <p:spPr>
            <a:xfrm>
              <a:off x="3744128" y="4504212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10D7D655-BCCA-A145-A3DF-46F7810FDCC3}"/>
                </a:ext>
              </a:extLst>
            </p:cNvPr>
            <p:cNvSpPr/>
            <p:nvPr/>
          </p:nvSpPr>
          <p:spPr>
            <a:xfrm>
              <a:off x="4535204" y="4805363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B115EDF3-07A5-8749-B613-0F5D9DA811DF}"/>
                </a:ext>
              </a:extLst>
            </p:cNvPr>
            <p:cNvSpPr/>
            <p:nvPr/>
          </p:nvSpPr>
          <p:spPr>
            <a:xfrm>
              <a:off x="4377868" y="494882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DFE0843E-3BDD-C54C-95EB-4D7F50E97985}"/>
                </a:ext>
              </a:extLst>
            </p:cNvPr>
            <p:cNvSpPr/>
            <p:nvPr/>
          </p:nvSpPr>
          <p:spPr>
            <a:xfrm>
              <a:off x="4920334" y="5017038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C4C91381-82A6-9648-A5B6-418DB98D516C}"/>
                </a:ext>
              </a:extLst>
            </p:cNvPr>
            <p:cNvSpPr/>
            <p:nvPr/>
          </p:nvSpPr>
          <p:spPr>
            <a:xfrm>
              <a:off x="4231299" y="5187092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2ED4C8AE-DA9D-8F43-ACBA-0374CC020A79}"/>
                </a:ext>
              </a:extLst>
            </p:cNvPr>
            <p:cNvSpPr/>
            <p:nvPr/>
          </p:nvSpPr>
          <p:spPr>
            <a:xfrm>
              <a:off x="4723575" y="4595201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FD19AF11-8812-EF45-93E0-2219050A2DCA}"/>
                </a:ext>
              </a:extLst>
            </p:cNvPr>
            <p:cNvSpPr/>
            <p:nvPr/>
          </p:nvSpPr>
          <p:spPr>
            <a:xfrm>
              <a:off x="4858775" y="4515067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76E95D6A-7ABF-A347-A328-699F283F183F}"/>
                </a:ext>
              </a:extLst>
            </p:cNvPr>
            <p:cNvSpPr/>
            <p:nvPr/>
          </p:nvSpPr>
          <p:spPr>
            <a:xfrm>
              <a:off x="4971167" y="4643732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E77F049E-6EEC-8045-A160-E0FEFC0C96AD}"/>
                </a:ext>
              </a:extLst>
            </p:cNvPr>
            <p:cNvSpPr/>
            <p:nvPr/>
          </p:nvSpPr>
          <p:spPr>
            <a:xfrm>
              <a:off x="4996526" y="4839459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8E756C50-D9BF-FE40-B400-22C4F31B41EF}"/>
                </a:ext>
              </a:extLst>
            </p:cNvPr>
            <p:cNvSpPr/>
            <p:nvPr/>
          </p:nvSpPr>
          <p:spPr>
            <a:xfrm>
              <a:off x="4765865" y="5216651"/>
              <a:ext cx="128666" cy="12866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6EB1F95B-221B-C44A-BD3D-04F7E8EBFEC9}"/>
                </a:ext>
              </a:extLst>
            </p:cNvPr>
            <p:cNvSpPr/>
            <p:nvPr/>
          </p:nvSpPr>
          <p:spPr>
            <a:xfrm>
              <a:off x="4580767" y="5096199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26FC32A-52B6-C44E-B2FD-A95E2A9F2466}"/>
                </a:ext>
              </a:extLst>
            </p:cNvPr>
            <p:cNvSpPr/>
            <p:nvPr/>
          </p:nvSpPr>
          <p:spPr>
            <a:xfrm>
              <a:off x="4425809" y="4182419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A542A743-68C1-994B-B50A-28396974B87B}"/>
                </a:ext>
              </a:extLst>
            </p:cNvPr>
            <p:cNvSpPr/>
            <p:nvPr/>
          </p:nvSpPr>
          <p:spPr>
            <a:xfrm>
              <a:off x="4757964" y="5047667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2665E38D-C853-F445-B9EC-84EA114E9709}"/>
                </a:ext>
              </a:extLst>
            </p:cNvPr>
            <p:cNvSpPr/>
            <p:nvPr/>
          </p:nvSpPr>
          <p:spPr>
            <a:xfrm>
              <a:off x="4251922" y="5037234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F2F031E0-DEB2-FC4A-8DD6-4037E92E66E0}"/>
                </a:ext>
              </a:extLst>
            </p:cNvPr>
            <p:cNvSpPr/>
            <p:nvPr/>
          </p:nvSpPr>
          <p:spPr>
            <a:xfrm>
              <a:off x="4608676" y="523587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CA2DCA8D-C908-584C-95C0-33793B114EC2}"/>
                </a:ext>
              </a:extLst>
            </p:cNvPr>
            <p:cNvSpPr/>
            <p:nvPr/>
          </p:nvSpPr>
          <p:spPr>
            <a:xfrm>
              <a:off x="4645100" y="492746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083D45F7-75B5-9E4B-A7DF-11AD40BD92D8}"/>
                </a:ext>
              </a:extLst>
            </p:cNvPr>
            <p:cNvSpPr/>
            <p:nvPr/>
          </p:nvSpPr>
          <p:spPr>
            <a:xfrm>
              <a:off x="4709433" y="4766070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BEDD08D0-590E-064F-9EF7-36FCAB05826C}"/>
                </a:ext>
              </a:extLst>
            </p:cNvPr>
            <p:cNvSpPr/>
            <p:nvPr/>
          </p:nvSpPr>
          <p:spPr>
            <a:xfrm>
              <a:off x="4822297" y="4878934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68800D8F-DA1F-9E4D-BF1D-20C1D32B99DF}"/>
                </a:ext>
              </a:extLst>
            </p:cNvPr>
            <p:cNvSpPr/>
            <p:nvPr/>
          </p:nvSpPr>
          <p:spPr>
            <a:xfrm>
              <a:off x="4102634" y="5101567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1EBE52A9-F1AF-3344-94B8-E2E9CBB31C38}"/>
                </a:ext>
              </a:extLst>
            </p:cNvPr>
            <p:cNvSpPr/>
            <p:nvPr/>
          </p:nvSpPr>
          <p:spPr>
            <a:xfrm>
              <a:off x="4524335" y="4971233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913DA915-4FD8-4343-8876-B1A42D1ECCA9}"/>
                </a:ext>
              </a:extLst>
            </p:cNvPr>
            <p:cNvSpPr/>
            <p:nvPr/>
          </p:nvSpPr>
          <p:spPr>
            <a:xfrm>
              <a:off x="3949702" y="5081371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8A927352-CBCB-0042-8B74-572905BD6D3C}"/>
                </a:ext>
              </a:extLst>
            </p:cNvPr>
            <p:cNvSpPr/>
            <p:nvPr/>
          </p:nvSpPr>
          <p:spPr>
            <a:xfrm>
              <a:off x="4836439" y="4708065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4516E30C-93C1-9B48-AD1B-9080EBACC23E}"/>
                </a:ext>
              </a:extLst>
            </p:cNvPr>
            <p:cNvSpPr/>
            <p:nvPr/>
          </p:nvSpPr>
          <p:spPr>
            <a:xfrm>
              <a:off x="4057255" y="5241325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2F1C175-91B8-DD44-AD41-3E76489A69C6}"/>
                </a:ext>
              </a:extLst>
            </p:cNvPr>
            <p:cNvSpPr/>
            <p:nvPr/>
          </p:nvSpPr>
          <p:spPr>
            <a:xfrm>
              <a:off x="4596710" y="4488727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8A7819EF-635B-AA4D-83E4-975FD5C17FF7}"/>
                </a:ext>
              </a:extLst>
            </p:cNvPr>
            <p:cNvSpPr/>
            <p:nvPr/>
          </p:nvSpPr>
          <p:spPr>
            <a:xfrm>
              <a:off x="4539996" y="4332974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425F847C-A1FE-DD44-8D2C-12A2529F6AE1}"/>
                </a:ext>
              </a:extLst>
            </p:cNvPr>
            <p:cNvSpPr/>
            <p:nvPr/>
          </p:nvSpPr>
          <p:spPr>
            <a:xfrm>
              <a:off x="4705174" y="4255537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E64EAE86-1262-0D4F-9C0A-0F60A4CA0D55}"/>
                </a:ext>
              </a:extLst>
            </p:cNvPr>
            <p:cNvSpPr/>
            <p:nvPr/>
          </p:nvSpPr>
          <p:spPr>
            <a:xfrm>
              <a:off x="4419988" y="5107210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325D22FD-107D-4D41-8696-6502BCCEC161}"/>
                </a:ext>
              </a:extLst>
            </p:cNvPr>
            <p:cNvSpPr/>
            <p:nvPr/>
          </p:nvSpPr>
          <p:spPr>
            <a:xfrm>
              <a:off x="4411932" y="5280392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FF45ADA2-E3DC-6743-BE74-DF18F37DB597}"/>
                </a:ext>
              </a:extLst>
            </p:cNvPr>
            <p:cNvSpPr/>
            <p:nvPr/>
          </p:nvSpPr>
          <p:spPr>
            <a:xfrm>
              <a:off x="4737729" y="4413298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A8CEB98F-4638-DB46-AF93-BFD947A27716}"/>
              </a:ext>
            </a:extLst>
          </p:cNvPr>
          <p:cNvGrpSpPr/>
          <p:nvPr/>
        </p:nvGrpSpPr>
        <p:grpSpPr>
          <a:xfrm>
            <a:off x="1136468" y="4182419"/>
            <a:ext cx="1386342" cy="1226639"/>
            <a:chOff x="1136468" y="4182419"/>
            <a:chExt cx="1386342" cy="1226639"/>
          </a:xfrm>
        </p:grpSpPr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8C7A080E-F93F-1D4E-9F2D-1EFC67720A6C}"/>
                </a:ext>
              </a:extLst>
            </p:cNvPr>
            <p:cNvSpPr/>
            <p:nvPr/>
          </p:nvSpPr>
          <p:spPr>
            <a:xfrm>
              <a:off x="1858773" y="4483529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6BC9410C-3690-C040-BD60-233156D61CC1}"/>
                </a:ext>
              </a:extLst>
            </p:cNvPr>
            <p:cNvSpPr/>
            <p:nvPr/>
          </p:nvSpPr>
          <p:spPr>
            <a:xfrm>
              <a:off x="1788645" y="4776881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8C910A59-FEBB-6149-A235-9A69EA8C081B}"/>
                </a:ext>
              </a:extLst>
            </p:cNvPr>
            <p:cNvSpPr/>
            <p:nvPr/>
          </p:nvSpPr>
          <p:spPr>
            <a:xfrm>
              <a:off x="1214788" y="494084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17EA592B-F6E4-EC44-A50C-6BF7D6111BBD}"/>
                </a:ext>
              </a:extLst>
            </p:cNvPr>
            <p:cNvSpPr/>
            <p:nvPr/>
          </p:nvSpPr>
          <p:spPr>
            <a:xfrm>
              <a:off x="1264839" y="4532061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0B9470C-EFA7-9245-8BCD-613974CA9B11}"/>
                </a:ext>
              </a:extLst>
            </p:cNvPr>
            <p:cNvSpPr/>
            <p:nvPr/>
          </p:nvSpPr>
          <p:spPr>
            <a:xfrm>
              <a:off x="1390541" y="4674370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570185AC-DFB4-744B-B448-06B750767D27}"/>
                </a:ext>
              </a:extLst>
            </p:cNvPr>
            <p:cNvSpPr/>
            <p:nvPr/>
          </p:nvSpPr>
          <p:spPr>
            <a:xfrm>
              <a:off x="1293477" y="4336961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4F7D9795-DAFD-9349-82A3-DF1060AAD476}"/>
                </a:ext>
              </a:extLst>
            </p:cNvPr>
            <p:cNvSpPr/>
            <p:nvPr/>
          </p:nvSpPr>
          <p:spPr>
            <a:xfrm>
              <a:off x="1406342" y="4449825"/>
              <a:ext cx="128666" cy="12866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B94C6A69-A0BA-8844-ADAD-AAC3E04CAB51}"/>
                </a:ext>
              </a:extLst>
            </p:cNvPr>
            <p:cNvSpPr/>
            <p:nvPr/>
          </p:nvSpPr>
          <p:spPr>
            <a:xfrm>
              <a:off x="1519206" y="4562690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B754CF40-C667-1143-BBB9-E87527A9D5DD}"/>
                </a:ext>
              </a:extLst>
            </p:cNvPr>
            <p:cNvSpPr/>
            <p:nvPr/>
          </p:nvSpPr>
          <p:spPr>
            <a:xfrm>
              <a:off x="1512639" y="4758728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05CA74EA-558D-434A-B858-43D90DDEB5B5}"/>
                </a:ext>
              </a:extLst>
            </p:cNvPr>
            <p:cNvSpPr/>
            <p:nvPr/>
          </p:nvSpPr>
          <p:spPr>
            <a:xfrm>
              <a:off x="1696404" y="4514158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E0FCDBD2-73E8-9C4C-9DEF-E7BFCC4A86DE}"/>
                </a:ext>
              </a:extLst>
            </p:cNvPr>
            <p:cNvSpPr/>
            <p:nvPr/>
          </p:nvSpPr>
          <p:spPr>
            <a:xfrm>
              <a:off x="1809268" y="4627023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5B281047-672C-6447-A128-E19CD06DCD0D}"/>
                </a:ext>
              </a:extLst>
            </p:cNvPr>
            <p:cNvSpPr/>
            <p:nvPr/>
          </p:nvSpPr>
          <p:spPr>
            <a:xfrm>
              <a:off x="1470675" y="4281093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80A4DFA6-87F9-7743-AA65-8ECB7D959A8F}"/>
                </a:ext>
              </a:extLst>
            </p:cNvPr>
            <p:cNvSpPr/>
            <p:nvPr/>
          </p:nvSpPr>
          <p:spPr>
            <a:xfrm>
              <a:off x="1583539" y="4393957"/>
              <a:ext cx="128666" cy="12866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8D306C0A-25FC-0C48-A6A9-88C404CCA3BB}"/>
                </a:ext>
              </a:extLst>
            </p:cNvPr>
            <p:cNvSpPr/>
            <p:nvPr/>
          </p:nvSpPr>
          <p:spPr>
            <a:xfrm>
              <a:off x="1647872" y="4232561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83124A6B-2AEF-4B4C-BFEC-49C08A46105D}"/>
                </a:ext>
              </a:extLst>
            </p:cNvPr>
            <p:cNvSpPr/>
            <p:nvPr/>
          </p:nvSpPr>
          <p:spPr>
            <a:xfrm>
              <a:off x="1760736" y="4345425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80A0BD84-0A64-5D48-A127-2EBF7F3B9A3C}"/>
                </a:ext>
              </a:extLst>
            </p:cNvPr>
            <p:cNvSpPr/>
            <p:nvPr/>
          </p:nvSpPr>
          <p:spPr>
            <a:xfrm>
              <a:off x="1659980" y="4691355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CB849DD5-0B37-044C-B681-600CFEE4B43B}"/>
                </a:ext>
              </a:extLst>
            </p:cNvPr>
            <p:cNvSpPr/>
            <p:nvPr/>
          </p:nvSpPr>
          <p:spPr>
            <a:xfrm>
              <a:off x="1963157" y="4648215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D90A0138-C7A4-8D4F-A808-AB91ABA48A7A}"/>
                </a:ext>
              </a:extLst>
            </p:cNvPr>
            <p:cNvSpPr/>
            <p:nvPr/>
          </p:nvSpPr>
          <p:spPr>
            <a:xfrm>
              <a:off x="1647872" y="4847309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3982AA4E-6FF8-0249-A326-68C74D553669}"/>
                </a:ext>
              </a:extLst>
            </p:cNvPr>
            <p:cNvSpPr/>
            <p:nvPr/>
          </p:nvSpPr>
          <p:spPr>
            <a:xfrm>
              <a:off x="1384085" y="488216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081ED21C-67F2-8245-A570-60C689B7E42A}"/>
                </a:ext>
              </a:extLst>
            </p:cNvPr>
            <p:cNvSpPr/>
            <p:nvPr/>
          </p:nvSpPr>
          <p:spPr>
            <a:xfrm>
              <a:off x="1531314" y="4937625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AA6E3B04-343A-B442-9713-C5267AF8EBED}"/>
                </a:ext>
              </a:extLst>
            </p:cNvPr>
            <p:cNvSpPr/>
            <p:nvPr/>
          </p:nvSpPr>
          <p:spPr>
            <a:xfrm>
              <a:off x="1257252" y="475735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2FD1021F-A1C2-AC42-AA4C-2D301BC17749}"/>
                </a:ext>
              </a:extLst>
            </p:cNvPr>
            <p:cNvSpPr/>
            <p:nvPr/>
          </p:nvSpPr>
          <p:spPr>
            <a:xfrm>
              <a:off x="1136468" y="4674370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86262E8A-2358-0F44-8CE1-34ABFFFF5382}"/>
                </a:ext>
              </a:extLst>
            </p:cNvPr>
            <p:cNvSpPr/>
            <p:nvPr/>
          </p:nvSpPr>
          <p:spPr>
            <a:xfrm>
              <a:off x="1141746" y="4504212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C0C97DF3-FFD0-DE4E-BA40-349C92AFCA0A}"/>
                </a:ext>
              </a:extLst>
            </p:cNvPr>
            <p:cNvSpPr/>
            <p:nvPr/>
          </p:nvSpPr>
          <p:spPr>
            <a:xfrm>
              <a:off x="1932822" y="4805363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1525DA29-7B86-E047-8D76-C7979A80E8D7}"/>
                </a:ext>
              </a:extLst>
            </p:cNvPr>
            <p:cNvSpPr/>
            <p:nvPr/>
          </p:nvSpPr>
          <p:spPr>
            <a:xfrm>
              <a:off x="1775486" y="494882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BB3CBC88-DE70-5443-B3F4-1F74ED540028}"/>
                </a:ext>
              </a:extLst>
            </p:cNvPr>
            <p:cNvSpPr/>
            <p:nvPr/>
          </p:nvSpPr>
          <p:spPr>
            <a:xfrm>
              <a:off x="2317952" y="5017038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6D91E296-50FB-F941-8E74-F7B5F88E8E6E}"/>
                </a:ext>
              </a:extLst>
            </p:cNvPr>
            <p:cNvSpPr/>
            <p:nvPr/>
          </p:nvSpPr>
          <p:spPr>
            <a:xfrm>
              <a:off x="1628917" y="5187092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65756271-2327-FB4D-9BA3-DC8A1EA04AED}"/>
                </a:ext>
              </a:extLst>
            </p:cNvPr>
            <p:cNvSpPr/>
            <p:nvPr/>
          </p:nvSpPr>
          <p:spPr>
            <a:xfrm>
              <a:off x="2121193" y="4595201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25B64967-92C3-C941-9EC1-B41882024320}"/>
                </a:ext>
              </a:extLst>
            </p:cNvPr>
            <p:cNvSpPr/>
            <p:nvPr/>
          </p:nvSpPr>
          <p:spPr>
            <a:xfrm>
              <a:off x="2256393" y="4515067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C46FEC05-33A9-324A-B4C6-F281C9C31915}"/>
                </a:ext>
              </a:extLst>
            </p:cNvPr>
            <p:cNvSpPr/>
            <p:nvPr/>
          </p:nvSpPr>
          <p:spPr>
            <a:xfrm>
              <a:off x="2368785" y="4643732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19A96AA0-B396-B842-A7E7-EDD399F8BC2A}"/>
                </a:ext>
              </a:extLst>
            </p:cNvPr>
            <p:cNvSpPr/>
            <p:nvPr/>
          </p:nvSpPr>
          <p:spPr>
            <a:xfrm>
              <a:off x="2394144" y="4839459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DFFA914C-73D7-9743-9C04-C749F8CE6A4C}"/>
                </a:ext>
              </a:extLst>
            </p:cNvPr>
            <p:cNvSpPr/>
            <p:nvPr/>
          </p:nvSpPr>
          <p:spPr>
            <a:xfrm>
              <a:off x="2163483" y="5216651"/>
              <a:ext cx="128666" cy="12866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82497CC3-BEE0-D340-8647-A33D12419E58}"/>
                </a:ext>
              </a:extLst>
            </p:cNvPr>
            <p:cNvSpPr/>
            <p:nvPr/>
          </p:nvSpPr>
          <p:spPr>
            <a:xfrm>
              <a:off x="1978385" y="5096199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77083ABB-25C0-F34E-A884-0A2DF5FD4CE3}"/>
                </a:ext>
              </a:extLst>
            </p:cNvPr>
            <p:cNvSpPr/>
            <p:nvPr/>
          </p:nvSpPr>
          <p:spPr>
            <a:xfrm>
              <a:off x="1823427" y="4182419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AD508369-3684-8841-B5DA-70469B683B3E}"/>
                </a:ext>
              </a:extLst>
            </p:cNvPr>
            <p:cNvSpPr/>
            <p:nvPr/>
          </p:nvSpPr>
          <p:spPr>
            <a:xfrm>
              <a:off x="2155582" y="5047667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7329CC40-058A-A341-A394-89D02BCCE582}"/>
                </a:ext>
              </a:extLst>
            </p:cNvPr>
            <p:cNvSpPr/>
            <p:nvPr/>
          </p:nvSpPr>
          <p:spPr>
            <a:xfrm>
              <a:off x="1649540" y="5037234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88DDC099-9615-DA43-99EE-7B1108E7F5C3}"/>
                </a:ext>
              </a:extLst>
            </p:cNvPr>
            <p:cNvSpPr/>
            <p:nvPr/>
          </p:nvSpPr>
          <p:spPr>
            <a:xfrm>
              <a:off x="2006294" y="523587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30DFD4BF-A409-AE4C-AB02-04C734B5C8EF}"/>
                </a:ext>
              </a:extLst>
            </p:cNvPr>
            <p:cNvSpPr/>
            <p:nvPr/>
          </p:nvSpPr>
          <p:spPr>
            <a:xfrm>
              <a:off x="2042718" y="492746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0F827C32-98FB-E44F-A930-C47EE71E527B}"/>
                </a:ext>
              </a:extLst>
            </p:cNvPr>
            <p:cNvSpPr/>
            <p:nvPr/>
          </p:nvSpPr>
          <p:spPr>
            <a:xfrm>
              <a:off x="2107051" y="4766070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A71F2317-A1D0-8048-9A27-3830F0128834}"/>
                </a:ext>
              </a:extLst>
            </p:cNvPr>
            <p:cNvSpPr/>
            <p:nvPr/>
          </p:nvSpPr>
          <p:spPr>
            <a:xfrm>
              <a:off x="2219915" y="4878934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8273D097-CFFE-4149-ABA2-098A54E37FC4}"/>
                </a:ext>
              </a:extLst>
            </p:cNvPr>
            <p:cNvSpPr/>
            <p:nvPr/>
          </p:nvSpPr>
          <p:spPr>
            <a:xfrm>
              <a:off x="1500252" y="5101567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73558BE7-3CCB-194E-A9CB-C3A5E901FF94}"/>
                </a:ext>
              </a:extLst>
            </p:cNvPr>
            <p:cNvSpPr/>
            <p:nvPr/>
          </p:nvSpPr>
          <p:spPr>
            <a:xfrm>
              <a:off x="1921953" y="4971233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186540F2-646C-6E4B-A06F-5125EA02C8F0}"/>
                </a:ext>
              </a:extLst>
            </p:cNvPr>
            <p:cNvSpPr/>
            <p:nvPr/>
          </p:nvSpPr>
          <p:spPr>
            <a:xfrm>
              <a:off x="1347320" y="5081371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194359C8-A4D1-3946-8D0B-9C4D4965E7AD}"/>
                </a:ext>
              </a:extLst>
            </p:cNvPr>
            <p:cNvSpPr/>
            <p:nvPr/>
          </p:nvSpPr>
          <p:spPr>
            <a:xfrm>
              <a:off x="2234057" y="4708065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92C807B3-6901-C947-A355-22FBD22DD1F0}"/>
                </a:ext>
              </a:extLst>
            </p:cNvPr>
            <p:cNvSpPr/>
            <p:nvPr/>
          </p:nvSpPr>
          <p:spPr>
            <a:xfrm>
              <a:off x="1454873" y="5241325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1F7646B4-7D37-4C45-9BDD-B9BA7F909AB7}"/>
                </a:ext>
              </a:extLst>
            </p:cNvPr>
            <p:cNvSpPr/>
            <p:nvPr/>
          </p:nvSpPr>
          <p:spPr>
            <a:xfrm>
              <a:off x="1994328" y="4488727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7BC3DD66-8A84-0F48-A847-3F967E3DD682}"/>
                </a:ext>
              </a:extLst>
            </p:cNvPr>
            <p:cNvSpPr/>
            <p:nvPr/>
          </p:nvSpPr>
          <p:spPr>
            <a:xfrm>
              <a:off x="1937614" y="4332974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E8F84EE5-0629-7944-911B-5E1EFDB6411F}"/>
                </a:ext>
              </a:extLst>
            </p:cNvPr>
            <p:cNvSpPr/>
            <p:nvPr/>
          </p:nvSpPr>
          <p:spPr>
            <a:xfrm>
              <a:off x="2102792" y="4255537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31C16F44-9FDE-5148-845A-2D8BAD02E8DB}"/>
                </a:ext>
              </a:extLst>
            </p:cNvPr>
            <p:cNvSpPr/>
            <p:nvPr/>
          </p:nvSpPr>
          <p:spPr>
            <a:xfrm>
              <a:off x="1817606" y="5107210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2E9FB300-6060-014B-B99E-AA89FCF8B37B}"/>
                </a:ext>
              </a:extLst>
            </p:cNvPr>
            <p:cNvSpPr/>
            <p:nvPr/>
          </p:nvSpPr>
          <p:spPr>
            <a:xfrm>
              <a:off x="1809550" y="5280392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8A9A1D8D-285B-FA4A-BB2F-54C1223ABA0E}"/>
                </a:ext>
              </a:extLst>
            </p:cNvPr>
            <p:cNvSpPr/>
            <p:nvPr/>
          </p:nvSpPr>
          <p:spPr>
            <a:xfrm>
              <a:off x="2135347" y="4413298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0C24BD4E-AE6A-474B-9ADA-8465B6721D75}"/>
              </a:ext>
            </a:extLst>
          </p:cNvPr>
          <p:cNvGrpSpPr/>
          <p:nvPr/>
        </p:nvGrpSpPr>
        <p:grpSpPr>
          <a:xfrm>
            <a:off x="9664834" y="4194229"/>
            <a:ext cx="1386342" cy="1226639"/>
            <a:chOff x="9664834" y="4194229"/>
            <a:chExt cx="1386342" cy="1226639"/>
          </a:xfrm>
        </p:grpSpPr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2DD2896A-98C2-E349-9943-D58D96234CF4}"/>
                </a:ext>
              </a:extLst>
            </p:cNvPr>
            <p:cNvSpPr/>
            <p:nvPr/>
          </p:nvSpPr>
          <p:spPr>
            <a:xfrm>
              <a:off x="10387139" y="4495339"/>
              <a:ext cx="128666" cy="12866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8A2304ED-CAC4-4542-8AB2-991BB127DBED}"/>
                </a:ext>
              </a:extLst>
            </p:cNvPr>
            <p:cNvSpPr/>
            <p:nvPr/>
          </p:nvSpPr>
          <p:spPr>
            <a:xfrm>
              <a:off x="10317011" y="4788691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A01C1AF2-8BD5-CB4B-A34A-A2D5CD69DCDA}"/>
                </a:ext>
              </a:extLst>
            </p:cNvPr>
            <p:cNvSpPr/>
            <p:nvPr/>
          </p:nvSpPr>
          <p:spPr>
            <a:xfrm>
              <a:off x="9743154" y="495265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34A7FC8C-F455-1C43-BBD4-C07A95567A7F}"/>
                </a:ext>
              </a:extLst>
            </p:cNvPr>
            <p:cNvSpPr/>
            <p:nvPr/>
          </p:nvSpPr>
          <p:spPr>
            <a:xfrm>
              <a:off x="9793205" y="4543871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59F3D415-CAC4-944B-9A96-542E217C6B71}"/>
                </a:ext>
              </a:extLst>
            </p:cNvPr>
            <p:cNvSpPr/>
            <p:nvPr/>
          </p:nvSpPr>
          <p:spPr>
            <a:xfrm>
              <a:off x="9918907" y="4686180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711D35E7-CB66-1745-9866-99B288ED8589}"/>
                </a:ext>
              </a:extLst>
            </p:cNvPr>
            <p:cNvSpPr/>
            <p:nvPr/>
          </p:nvSpPr>
          <p:spPr>
            <a:xfrm>
              <a:off x="9821843" y="4348771"/>
              <a:ext cx="128666" cy="12866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B8FEB6E8-774D-4347-8EEA-124473A88338}"/>
                </a:ext>
              </a:extLst>
            </p:cNvPr>
            <p:cNvSpPr/>
            <p:nvPr/>
          </p:nvSpPr>
          <p:spPr>
            <a:xfrm>
              <a:off x="9934708" y="4461635"/>
              <a:ext cx="128666" cy="12866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E31A293B-A780-184D-A8CE-6A99FC8B9643}"/>
                </a:ext>
              </a:extLst>
            </p:cNvPr>
            <p:cNvSpPr/>
            <p:nvPr/>
          </p:nvSpPr>
          <p:spPr>
            <a:xfrm>
              <a:off x="10047572" y="4574500"/>
              <a:ext cx="128666" cy="12866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799B9697-75BA-8642-936F-FB2FB4A503ED}"/>
                </a:ext>
              </a:extLst>
            </p:cNvPr>
            <p:cNvSpPr/>
            <p:nvPr/>
          </p:nvSpPr>
          <p:spPr>
            <a:xfrm>
              <a:off x="10041005" y="4770538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AD4F72DF-13E8-D34E-B942-F95C897A4BA1}"/>
                </a:ext>
              </a:extLst>
            </p:cNvPr>
            <p:cNvSpPr/>
            <p:nvPr/>
          </p:nvSpPr>
          <p:spPr>
            <a:xfrm>
              <a:off x="10224770" y="4525968"/>
              <a:ext cx="128666" cy="12866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B59A6477-6657-C743-BD09-7EA7E967D384}"/>
                </a:ext>
              </a:extLst>
            </p:cNvPr>
            <p:cNvSpPr/>
            <p:nvPr/>
          </p:nvSpPr>
          <p:spPr>
            <a:xfrm>
              <a:off x="10337634" y="4638833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FB9F21C4-454B-3B40-AC0B-825B89F14663}"/>
                </a:ext>
              </a:extLst>
            </p:cNvPr>
            <p:cNvSpPr/>
            <p:nvPr/>
          </p:nvSpPr>
          <p:spPr>
            <a:xfrm>
              <a:off x="9999041" y="4292903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AA1C5FC5-B44F-5048-B88C-8EBAD003D891}"/>
                </a:ext>
              </a:extLst>
            </p:cNvPr>
            <p:cNvSpPr/>
            <p:nvPr/>
          </p:nvSpPr>
          <p:spPr>
            <a:xfrm>
              <a:off x="10111905" y="4405767"/>
              <a:ext cx="128666" cy="12866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818AE53F-3FE5-3F47-9791-CF1A959B49A2}"/>
                </a:ext>
              </a:extLst>
            </p:cNvPr>
            <p:cNvSpPr/>
            <p:nvPr/>
          </p:nvSpPr>
          <p:spPr>
            <a:xfrm>
              <a:off x="10176238" y="4244371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3F55B891-7B3B-F649-B6E0-0B4626EFAEB5}"/>
                </a:ext>
              </a:extLst>
            </p:cNvPr>
            <p:cNvSpPr/>
            <p:nvPr/>
          </p:nvSpPr>
          <p:spPr>
            <a:xfrm>
              <a:off x="10289102" y="4357235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88864A09-CB4C-2443-8C1E-782DBCB17D86}"/>
                </a:ext>
              </a:extLst>
            </p:cNvPr>
            <p:cNvSpPr/>
            <p:nvPr/>
          </p:nvSpPr>
          <p:spPr>
            <a:xfrm>
              <a:off x="10188346" y="4703165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29424C94-7A50-DA44-99BA-38D5CDBBFBB3}"/>
                </a:ext>
              </a:extLst>
            </p:cNvPr>
            <p:cNvSpPr/>
            <p:nvPr/>
          </p:nvSpPr>
          <p:spPr>
            <a:xfrm>
              <a:off x="10491523" y="4660025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F65E25CB-70E9-394E-A260-A47B38D26AF9}"/>
                </a:ext>
              </a:extLst>
            </p:cNvPr>
            <p:cNvSpPr/>
            <p:nvPr/>
          </p:nvSpPr>
          <p:spPr>
            <a:xfrm>
              <a:off x="10176238" y="4859119"/>
              <a:ext cx="128666" cy="12866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780E8506-F9F6-8E43-9C97-7929391ECB58}"/>
                </a:ext>
              </a:extLst>
            </p:cNvPr>
            <p:cNvSpPr/>
            <p:nvPr/>
          </p:nvSpPr>
          <p:spPr>
            <a:xfrm>
              <a:off x="9912451" y="4893976"/>
              <a:ext cx="128666" cy="12866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D6345C92-8560-4D42-8D41-A1157AC110EC}"/>
                </a:ext>
              </a:extLst>
            </p:cNvPr>
            <p:cNvSpPr/>
            <p:nvPr/>
          </p:nvSpPr>
          <p:spPr>
            <a:xfrm>
              <a:off x="10059680" y="4949435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67C4DA6B-8A9E-7147-8CAB-E25265BBE9D3}"/>
                </a:ext>
              </a:extLst>
            </p:cNvPr>
            <p:cNvSpPr/>
            <p:nvPr/>
          </p:nvSpPr>
          <p:spPr>
            <a:xfrm>
              <a:off x="9785618" y="476916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1A90A610-BE3F-7648-9563-F21157DDB53E}"/>
                </a:ext>
              </a:extLst>
            </p:cNvPr>
            <p:cNvSpPr/>
            <p:nvPr/>
          </p:nvSpPr>
          <p:spPr>
            <a:xfrm>
              <a:off x="9664834" y="4686180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309F72A9-B6E8-544E-AA59-55ADAEC7AC57}"/>
                </a:ext>
              </a:extLst>
            </p:cNvPr>
            <p:cNvSpPr/>
            <p:nvPr/>
          </p:nvSpPr>
          <p:spPr>
            <a:xfrm>
              <a:off x="9670112" y="4516022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8013D633-FC04-5344-B52E-B1FFF3859E5B}"/>
                </a:ext>
              </a:extLst>
            </p:cNvPr>
            <p:cNvSpPr/>
            <p:nvPr/>
          </p:nvSpPr>
          <p:spPr>
            <a:xfrm>
              <a:off x="10461188" y="4817173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3D57D4A4-05CF-DC4C-8412-7ACC3001176B}"/>
                </a:ext>
              </a:extLst>
            </p:cNvPr>
            <p:cNvSpPr/>
            <p:nvPr/>
          </p:nvSpPr>
          <p:spPr>
            <a:xfrm>
              <a:off x="10303852" y="496063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84B4E64C-EBAB-744D-9E16-C53FEF7C5024}"/>
                </a:ext>
              </a:extLst>
            </p:cNvPr>
            <p:cNvSpPr/>
            <p:nvPr/>
          </p:nvSpPr>
          <p:spPr>
            <a:xfrm>
              <a:off x="10846318" y="5028848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75620A5D-3ECC-CF47-BAE2-CB1EB056A30C}"/>
                </a:ext>
              </a:extLst>
            </p:cNvPr>
            <p:cNvSpPr/>
            <p:nvPr/>
          </p:nvSpPr>
          <p:spPr>
            <a:xfrm>
              <a:off x="10157283" y="5198902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0BD9047B-8634-D046-B4BD-1CCB55B98481}"/>
                </a:ext>
              </a:extLst>
            </p:cNvPr>
            <p:cNvSpPr/>
            <p:nvPr/>
          </p:nvSpPr>
          <p:spPr>
            <a:xfrm>
              <a:off x="10649559" y="4607011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EFA72526-8939-DA45-97F8-10056CDD8D87}"/>
                </a:ext>
              </a:extLst>
            </p:cNvPr>
            <p:cNvSpPr/>
            <p:nvPr/>
          </p:nvSpPr>
          <p:spPr>
            <a:xfrm>
              <a:off x="10784759" y="4526877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F8B5E4F7-40A2-9345-89CD-ED3A781D0E30}"/>
                </a:ext>
              </a:extLst>
            </p:cNvPr>
            <p:cNvSpPr/>
            <p:nvPr/>
          </p:nvSpPr>
          <p:spPr>
            <a:xfrm>
              <a:off x="10897151" y="4655542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8C0C766D-D294-C545-8D6E-9B21C4EE457D}"/>
                </a:ext>
              </a:extLst>
            </p:cNvPr>
            <p:cNvSpPr/>
            <p:nvPr/>
          </p:nvSpPr>
          <p:spPr>
            <a:xfrm>
              <a:off x="10922510" y="4851269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CDCD340F-ABC4-1B40-8B65-D7AF61BB24FE}"/>
                </a:ext>
              </a:extLst>
            </p:cNvPr>
            <p:cNvSpPr/>
            <p:nvPr/>
          </p:nvSpPr>
          <p:spPr>
            <a:xfrm>
              <a:off x="10691849" y="5228461"/>
              <a:ext cx="128666" cy="12866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CA38A3EF-3AD4-E944-ADA9-495B6FE68508}"/>
                </a:ext>
              </a:extLst>
            </p:cNvPr>
            <p:cNvSpPr/>
            <p:nvPr/>
          </p:nvSpPr>
          <p:spPr>
            <a:xfrm>
              <a:off x="10506751" y="5108009"/>
              <a:ext cx="128666" cy="12866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3AF53F65-A939-7346-8A1A-D416E4DC9BCB}"/>
                </a:ext>
              </a:extLst>
            </p:cNvPr>
            <p:cNvSpPr/>
            <p:nvPr/>
          </p:nvSpPr>
          <p:spPr>
            <a:xfrm>
              <a:off x="10351793" y="4194229"/>
              <a:ext cx="128666" cy="12866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E224BFC8-005D-174F-AF53-21C3FA690F97}"/>
                </a:ext>
              </a:extLst>
            </p:cNvPr>
            <p:cNvSpPr/>
            <p:nvPr/>
          </p:nvSpPr>
          <p:spPr>
            <a:xfrm>
              <a:off x="10683948" y="5059477"/>
              <a:ext cx="128666" cy="12866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522D5181-21D1-9147-BE30-22CA5E2D5554}"/>
                </a:ext>
              </a:extLst>
            </p:cNvPr>
            <p:cNvSpPr/>
            <p:nvPr/>
          </p:nvSpPr>
          <p:spPr>
            <a:xfrm>
              <a:off x="10177906" y="5049044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55A2E854-0C3D-524A-9295-824D22271BCF}"/>
                </a:ext>
              </a:extLst>
            </p:cNvPr>
            <p:cNvSpPr/>
            <p:nvPr/>
          </p:nvSpPr>
          <p:spPr>
            <a:xfrm>
              <a:off x="10534660" y="524768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3816A34C-6559-9545-8A28-A64B9B9702F5}"/>
                </a:ext>
              </a:extLst>
            </p:cNvPr>
            <p:cNvSpPr/>
            <p:nvPr/>
          </p:nvSpPr>
          <p:spPr>
            <a:xfrm>
              <a:off x="10571084" y="493927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C5A0CA32-2CD7-AF45-9CBF-B17A98D8A4EE}"/>
                </a:ext>
              </a:extLst>
            </p:cNvPr>
            <p:cNvSpPr/>
            <p:nvPr/>
          </p:nvSpPr>
          <p:spPr>
            <a:xfrm>
              <a:off x="10635417" y="4777880"/>
              <a:ext cx="128666" cy="12866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78FD4CA3-084A-A842-8267-01E19384B1F0}"/>
                </a:ext>
              </a:extLst>
            </p:cNvPr>
            <p:cNvSpPr/>
            <p:nvPr/>
          </p:nvSpPr>
          <p:spPr>
            <a:xfrm>
              <a:off x="10748281" y="4890744"/>
              <a:ext cx="128666" cy="12866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658AB22D-1EEB-D741-84B2-501CB426373A}"/>
                </a:ext>
              </a:extLst>
            </p:cNvPr>
            <p:cNvSpPr/>
            <p:nvPr/>
          </p:nvSpPr>
          <p:spPr>
            <a:xfrm>
              <a:off x="10028618" y="5113377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81EEA5FF-1B26-8949-B7CF-CEC020C82A43}"/>
                </a:ext>
              </a:extLst>
            </p:cNvPr>
            <p:cNvSpPr/>
            <p:nvPr/>
          </p:nvSpPr>
          <p:spPr>
            <a:xfrm>
              <a:off x="10450319" y="4983043"/>
              <a:ext cx="128666" cy="12866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80D90BC5-E128-3B46-8C81-4A75F4075142}"/>
                </a:ext>
              </a:extLst>
            </p:cNvPr>
            <p:cNvSpPr/>
            <p:nvPr/>
          </p:nvSpPr>
          <p:spPr>
            <a:xfrm>
              <a:off x="9875686" y="5093181"/>
              <a:ext cx="128666" cy="12866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D6EACDAF-22A8-6040-9438-D8E181EEADD7}"/>
                </a:ext>
              </a:extLst>
            </p:cNvPr>
            <p:cNvSpPr/>
            <p:nvPr/>
          </p:nvSpPr>
          <p:spPr>
            <a:xfrm>
              <a:off x="10762423" y="4719875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1E235D5B-4369-F84D-823F-234D79E102E5}"/>
                </a:ext>
              </a:extLst>
            </p:cNvPr>
            <p:cNvSpPr/>
            <p:nvPr/>
          </p:nvSpPr>
          <p:spPr>
            <a:xfrm>
              <a:off x="9983239" y="5253135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0D09FABA-5CEF-5A4E-ADB5-90922EA650DE}"/>
                </a:ext>
              </a:extLst>
            </p:cNvPr>
            <p:cNvSpPr/>
            <p:nvPr/>
          </p:nvSpPr>
          <p:spPr>
            <a:xfrm>
              <a:off x="10522694" y="4500537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A9ECC985-FB61-A44A-9077-0160E7D6A45A}"/>
                </a:ext>
              </a:extLst>
            </p:cNvPr>
            <p:cNvSpPr/>
            <p:nvPr/>
          </p:nvSpPr>
          <p:spPr>
            <a:xfrm>
              <a:off x="10465980" y="4344784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5884FE4F-78D4-2A4E-836A-BDCCD13808D6}"/>
                </a:ext>
              </a:extLst>
            </p:cNvPr>
            <p:cNvSpPr/>
            <p:nvPr/>
          </p:nvSpPr>
          <p:spPr>
            <a:xfrm>
              <a:off x="10631158" y="4267347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F91757BC-A243-CC4F-90AB-FBA5425CA9EE}"/>
                </a:ext>
              </a:extLst>
            </p:cNvPr>
            <p:cNvSpPr/>
            <p:nvPr/>
          </p:nvSpPr>
          <p:spPr>
            <a:xfrm>
              <a:off x="10345972" y="5119020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ADB0E7B6-D083-6D40-B3D7-8A847DED89E4}"/>
                </a:ext>
              </a:extLst>
            </p:cNvPr>
            <p:cNvSpPr/>
            <p:nvPr/>
          </p:nvSpPr>
          <p:spPr>
            <a:xfrm>
              <a:off x="10337916" y="5292202"/>
              <a:ext cx="128666" cy="12866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69D1F1F8-BC50-BA45-AD42-11ADB7E2FD8E}"/>
                </a:ext>
              </a:extLst>
            </p:cNvPr>
            <p:cNvSpPr/>
            <p:nvPr/>
          </p:nvSpPr>
          <p:spPr>
            <a:xfrm>
              <a:off x="10663713" y="4425108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19C4B7AE-95D2-2049-A6AB-EF36662FF95D}"/>
              </a:ext>
            </a:extLst>
          </p:cNvPr>
          <p:cNvGrpSpPr/>
          <p:nvPr/>
        </p:nvGrpSpPr>
        <p:grpSpPr>
          <a:xfrm>
            <a:off x="6945527" y="4182419"/>
            <a:ext cx="1386342" cy="1226639"/>
            <a:chOff x="6945527" y="4182419"/>
            <a:chExt cx="1386342" cy="1226639"/>
          </a:xfrm>
        </p:grpSpPr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47A19535-2BA9-0E40-96B0-7434F48C277C}"/>
                </a:ext>
              </a:extLst>
            </p:cNvPr>
            <p:cNvSpPr/>
            <p:nvPr/>
          </p:nvSpPr>
          <p:spPr>
            <a:xfrm>
              <a:off x="7667832" y="4483529"/>
              <a:ext cx="128666" cy="12866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451AB3CA-9BD4-6641-BD3B-BD1E8430CF63}"/>
                </a:ext>
              </a:extLst>
            </p:cNvPr>
            <p:cNvSpPr/>
            <p:nvPr/>
          </p:nvSpPr>
          <p:spPr>
            <a:xfrm>
              <a:off x="7597704" y="4776881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22363B7F-8A33-844A-AE9F-754831414A72}"/>
                </a:ext>
              </a:extLst>
            </p:cNvPr>
            <p:cNvSpPr/>
            <p:nvPr/>
          </p:nvSpPr>
          <p:spPr>
            <a:xfrm>
              <a:off x="7023847" y="494084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A883182B-45DE-524B-AA49-35E6A2D1309A}"/>
                </a:ext>
              </a:extLst>
            </p:cNvPr>
            <p:cNvSpPr/>
            <p:nvPr/>
          </p:nvSpPr>
          <p:spPr>
            <a:xfrm>
              <a:off x="7073898" y="4532061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5C234DBF-03FF-A447-AEE7-B1510824E579}"/>
                </a:ext>
              </a:extLst>
            </p:cNvPr>
            <p:cNvSpPr/>
            <p:nvPr/>
          </p:nvSpPr>
          <p:spPr>
            <a:xfrm>
              <a:off x="7199600" y="4674370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63182874-D94A-CD4B-8207-4A5B26444BFA}"/>
                </a:ext>
              </a:extLst>
            </p:cNvPr>
            <p:cNvSpPr/>
            <p:nvPr/>
          </p:nvSpPr>
          <p:spPr>
            <a:xfrm>
              <a:off x="7102536" y="4336961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6CCA42D1-1B02-7741-8F22-5036D3F33F97}"/>
                </a:ext>
              </a:extLst>
            </p:cNvPr>
            <p:cNvSpPr/>
            <p:nvPr/>
          </p:nvSpPr>
          <p:spPr>
            <a:xfrm>
              <a:off x="7215401" y="4449825"/>
              <a:ext cx="128666" cy="12866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91A8D1F7-132E-834A-88C1-97730C09B45A}"/>
                </a:ext>
              </a:extLst>
            </p:cNvPr>
            <p:cNvSpPr/>
            <p:nvPr/>
          </p:nvSpPr>
          <p:spPr>
            <a:xfrm>
              <a:off x="7328265" y="4562690"/>
              <a:ext cx="128666" cy="12866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7BF3B734-CA50-0643-8AE7-AF093E502797}"/>
                </a:ext>
              </a:extLst>
            </p:cNvPr>
            <p:cNvSpPr/>
            <p:nvPr/>
          </p:nvSpPr>
          <p:spPr>
            <a:xfrm>
              <a:off x="7321698" y="4758728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5F8A68B5-460A-034C-BD11-9142104F0227}"/>
                </a:ext>
              </a:extLst>
            </p:cNvPr>
            <p:cNvSpPr/>
            <p:nvPr/>
          </p:nvSpPr>
          <p:spPr>
            <a:xfrm>
              <a:off x="7505463" y="4514158"/>
              <a:ext cx="128666" cy="12866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9D6D152C-8EE8-7C44-9C9A-BF8F646CF5A6}"/>
                </a:ext>
              </a:extLst>
            </p:cNvPr>
            <p:cNvSpPr/>
            <p:nvPr/>
          </p:nvSpPr>
          <p:spPr>
            <a:xfrm>
              <a:off x="7618327" y="4627023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32FC9928-61E4-2749-BD33-82ED56F8610C}"/>
                </a:ext>
              </a:extLst>
            </p:cNvPr>
            <p:cNvSpPr/>
            <p:nvPr/>
          </p:nvSpPr>
          <p:spPr>
            <a:xfrm>
              <a:off x="7279734" y="4281093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E8EE83BC-0566-894E-A8D3-845359255EE7}"/>
                </a:ext>
              </a:extLst>
            </p:cNvPr>
            <p:cNvSpPr/>
            <p:nvPr/>
          </p:nvSpPr>
          <p:spPr>
            <a:xfrm>
              <a:off x="7392598" y="4393957"/>
              <a:ext cx="128666" cy="12866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C873F0AD-17B1-C945-90AD-31342B27EF96}"/>
                </a:ext>
              </a:extLst>
            </p:cNvPr>
            <p:cNvSpPr/>
            <p:nvPr/>
          </p:nvSpPr>
          <p:spPr>
            <a:xfrm>
              <a:off x="7456931" y="4232561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380D659D-5664-924A-A2FA-11E6CE41E30E}"/>
                </a:ext>
              </a:extLst>
            </p:cNvPr>
            <p:cNvSpPr/>
            <p:nvPr/>
          </p:nvSpPr>
          <p:spPr>
            <a:xfrm>
              <a:off x="7569795" y="4345425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C4CBDF36-1B27-8144-9F79-EF20321263B9}"/>
                </a:ext>
              </a:extLst>
            </p:cNvPr>
            <p:cNvSpPr/>
            <p:nvPr/>
          </p:nvSpPr>
          <p:spPr>
            <a:xfrm>
              <a:off x="7469039" y="4691355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EDA96462-6853-E04E-B764-9C18CB99CEB0}"/>
                </a:ext>
              </a:extLst>
            </p:cNvPr>
            <p:cNvSpPr/>
            <p:nvPr/>
          </p:nvSpPr>
          <p:spPr>
            <a:xfrm>
              <a:off x="7772216" y="4648215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872D0869-8255-5B46-9631-E60606A23A17}"/>
                </a:ext>
              </a:extLst>
            </p:cNvPr>
            <p:cNvSpPr/>
            <p:nvPr/>
          </p:nvSpPr>
          <p:spPr>
            <a:xfrm>
              <a:off x="7456931" y="4847309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60C73E16-6797-8742-9E0D-40D943538E8F}"/>
                </a:ext>
              </a:extLst>
            </p:cNvPr>
            <p:cNvSpPr/>
            <p:nvPr/>
          </p:nvSpPr>
          <p:spPr>
            <a:xfrm>
              <a:off x="7193144" y="4882166"/>
              <a:ext cx="128666" cy="12866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B99D79B4-16DD-B24C-B117-496A1F30122E}"/>
                </a:ext>
              </a:extLst>
            </p:cNvPr>
            <p:cNvSpPr/>
            <p:nvPr/>
          </p:nvSpPr>
          <p:spPr>
            <a:xfrm>
              <a:off x="7340373" y="4937625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E5216429-1386-8846-A8B7-93F8B840991C}"/>
                </a:ext>
              </a:extLst>
            </p:cNvPr>
            <p:cNvSpPr/>
            <p:nvPr/>
          </p:nvSpPr>
          <p:spPr>
            <a:xfrm>
              <a:off x="7066311" y="475735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6104BDBF-8290-2E42-BE1B-8342A08308A6}"/>
                </a:ext>
              </a:extLst>
            </p:cNvPr>
            <p:cNvSpPr/>
            <p:nvPr/>
          </p:nvSpPr>
          <p:spPr>
            <a:xfrm>
              <a:off x="6945527" y="4674370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BCB7CE52-AEC6-8C40-983C-A97117F00A82}"/>
                </a:ext>
              </a:extLst>
            </p:cNvPr>
            <p:cNvSpPr/>
            <p:nvPr/>
          </p:nvSpPr>
          <p:spPr>
            <a:xfrm>
              <a:off x="6950805" y="4504212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F2603082-933B-D040-8499-F8FD5E0879B1}"/>
                </a:ext>
              </a:extLst>
            </p:cNvPr>
            <p:cNvSpPr/>
            <p:nvPr/>
          </p:nvSpPr>
          <p:spPr>
            <a:xfrm>
              <a:off x="7741881" y="4805363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9CC42E19-204B-CE4E-8884-971EEE087933}"/>
                </a:ext>
              </a:extLst>
            </p:cNvPr>
            <p:cNvSpPr/>
            <p:nvPr/>
          </p:nvSpPr>
          <p:spPr>
            <a:xfrm>
              <a:off x="7584545" y="494882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EFEFEA85-D6CF-594C-B6AF-DFF332AA9418}"/>
                </a:ext>
              </a:extLst>
            </p:cNvPr>
            <p:cNvSpPr/>
            <p:nvPr/>
          </p:nvSpPr>
          <p:spPr>
            <a:xfrm>
              <a:off x="8127011" y="5017038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897AF77E-CEC1-F841-B59E-55AD6432FFBD}"/>
                </a:ext>
              </a:extLst>
            </p:cNvPr>
            <p:cNvSpPr/>
            <p:nvPr/>
          </p:nvSpPr>
          <p:spPr>
            <a:xfrm>
              <a:off x="7437976" y="5187092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E871F5EB-8744-8A43-A355-E67456477F8C}"/>
                </a:ext>
              </a:extLst>
            </p:cNvPr>
            <p:cNvSpPr/>
            <p:nvPr/>
          </p:nvSpPr>
          <p:spPr>
            <a:xfrm>
              <a:off x="7930252" y="4595201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8612AD0B-C6AA-8F43-B6A8-57EDB66B1629}"/>
                </a:ext>
              </a:extLst>
            </p:cNvPr>
            <p:cNvSpPr/>
            <p:nvPr/>
          </p:nvSpPr>
          <p:spPr>
            <a:xfrm>
              <a:off x="8065452" y="4515067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6DB04C1C-D0A9-E74D-9F93-E92EB74F783C}"/>
                </a:ext>
              </a:extLst>
            </p:cNvPr>
            <p:cNvSpPr/>
            <p:nvPr/>
          </p:nvSpPr>
          <p:spPr>
            <a:xfrm>
              <a:off x="8177844" y="4643732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A9EA383E-5330-1146-8C5A-7924AEFE3D13}"/>
                </a:ext>
              </a:extLst>
            </p:cNvPr>
            <p:cNvSpPr/>
            <p:nvPr/>
          </p:nvSpPr>
          <p:spPr>
            <a:xfrm>
              <a:off x="8203203" y="4839459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1D75D09B-0C72-E544-865A-E5B0F7B2EFFF}"/>
                </a:ext>
              </a:extLst>
            </p:cNvPr>
            <p:cNvSpPr/>
            <p:nvPr/>
          </p:nvSpPr>
          <p:spPr>
            <a:xfrm>
              <a:off x="7972542" y="5216651"/>
              <a:ext cx="128666" cy="12866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C9DD9D0D-74B7-264F-A689-3AAC64134040}"/>
                </a:ext>
              </a:extLst>
            </p:cNvPr>
            <p:cNvSpPr/>
            <p:nvPr/>
          </p:nvSpPr>
          <p:spPr>
            <a:xfrm>
              <a:off x="7787444" y="5096199"/>
              <a:ext cx="128666" cy="12866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1FE73C30-FF07-BE41-91FB-3B951C54AA0B}"/>
                </a:ext>
              </a:extLst>
            </p:cNvPr>
            <p:cNvSpPr/>
            <p:nvPr/>
          </p:nvSpPr>
          <p:spPr>
            <a:xfrm>
              <a:off x="7632486" y="4182419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4D7DC911-EE78-4249-B337-D83F23501BEC}"/>
                </a:ext>
              </a:extLst>
            </p:cNvPr>
            <p:cNvSpPr/>
            <p:nvPr/>
          </p:nvSpPr>
          <p:spPr>
            <a:xfrm>
              <a:off x="7964641" y="5047667"/>
              <a:ext cx="128666" cy="12866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91876434-6724-3047-BCD7-886AA10D5CA0}"/>
                </a:ext>
              </a:extLst>
            </p:cNvPr>
            <p:cNvSpPr/>
            <p:nvPr/>
          </p:nvSpPr>
          <p:spPr>
            <a:xfrm>
              <a:off x="7458599" y="5037234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EC8FCED4-5F07-674E-90D5-084EEE061E0A}"/>
                </a:ext>
              </a:extLst>
            </p:cNvPr>
            <p:cNvSpPr/>
            <p:nvPr/>
          </p:nvSpPr>
          <p:spPr>
            <a:xfrm>
              <a:off x="7815353" y="523587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1B14721D-0DB2-E34D-AF7A-11C15069D86F}"/>
                </a:ext>
              </a:extLst>
            </p:cNvPr>
            <p:cNvSpPr/>
            <p:nvPr/>
          </p:nvSpPr>
          <p:spPr>
            <a:xfrm>
              <a:off x="7851777" y="4927466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C6600286-C285-914A-B96B-9B99A9A4DE2B}"/>
                </a:ext>
              </a:extLst>
            </p:cNvPr>
            <p:cNvSpPr/>
            <p:nvPr/>
          </p:nvSpPr>
          <p:spPr>
            <a:xfrm>
              <a:off x="7916110" y="4766070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C7328079-031E-CA4E-B10F-7B713E17EE8C}"/>
                </a:ext>
              </a:extLst>
            </p:cNvPr>
            <p:cNvSpPr/>
            <p:nvPr/>
          </p:nvSpPr>
          <p:spPr>
            <a:xfrm>
              <a:off x="8028974" y="4878934"/>
              <a:ext cx="128666" cy="12866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D60288E5-86E4-E941-A54A-9FF755B1EC8C}"/>
                </a:ext>
              </a:extLst>
            </p:cNvPr>
            <p:cNvSpPr/>
            <p:nvPr/>
          </p:nvSpPr>
          <p:spPr>
            <a:xfrm>
              <a:off x="7309311" y="5101567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6CF42D39-0037-3C44-9E29-2505EB5339AA}"/>
                </a:ext>
              </a:extLst>
            </p:cNvPr>
            <p:cNvSpPr/>
            <p:nvPr/>
          </p:nvSpPr>
          <p:spPr>
            <a:xfrm>
              <a:off x="7731012" y="4971233"/>
              <a:ext cx="128666" cy="12866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829148C9-BE41-9441-8734-4F2235188AD9}"/>
                </a:ext>
              </a:extLst>
            </p:cNvPr>
            <p:cNvSpPr/>
            <p:nvPr/>
          </p:nvSpPr>
          <p:spPr>
            <a:xfrm>
              <a:off x="7156379" y="5081371"/>
              <a:ext cx="128666" cy="12866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DF29F4B1-3A11-C14B-8E1B-38CEEF4F8771}"/>
                </a:ext>
              </a:extLst>
            </p:cNvPr>
            <p:cNvSpPr/>
            <p:nvPr/>
          </p:nvSpPr>
          <p:spPr>
            <a:xfrm>
              <a:off x="8043116" y="4708065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7C112C6F-7F39-C147-96C5-2B36E3C026DF}"/>
                </a:ext>
              </a:extLst>
            </p:cNvPr>
            <p:cNvSpPr/>
            <p:nvPr/>
          </p:nvSpPr>
          <p:spPr>
            <a:xfrm>
              <a:off x="7263932" y="5241325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235D3C74-6FF5-1648-9620-0F7A4803CF95}"/>
                </a:ext>
              </a:extLst>
            </p:cNvPr>
            <p:cNvSpPr/>
            <p:nvPr/>
          </p:nvSpPr>
          <p:spPr>
            <a:xfrm>
              <a:off x="7803387" y="4488727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092B4B6D-8948-D34B-B95C-E5C0599A032E}"/>
                </a:ext>
              </a:extLst>
            </p:cNvPr>
            <p:cNvSpPr/>
            <p:nvPr/>
          </p:nvSpPr>
          <p:spPr>
            <a:xfrm>
              <a:off x="7746673" y="4332974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96253A0A-B1FC-144D-9CA1-18D0C308D1B8}"/>
                </a:ext>
              </a:extLst>
            </p:cNvPr>
            <p:cNvSpPr/>
            <p:nvPr/>
          </p:nvSpPr>
          <p:spPr>
            <a:xfrm>
              <a:off x="7911851" y="4255537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FD6545BC-8E30-C140-8F17-39ECA5A963A9}"/>
                </a:ext>
              </a:extLst>
            </p:cNvPr>
            <p:cNvSpPr/>
            <p:nvPr/>
          </p:nvSpPr>
          <p:spPr>
            <a:xfrm>
              <a:off x="7626665" y="5107210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CD305EA3-96E0-A949-9812-5220B97DFE45}"/>
                </a:ext>
              </a:extLst>
            </p:cNvPr>
            <p:cNvSpPr/>
            <p:nvPr/>
          </p:nvSpPr>
          <p:spPr>
            <a:xfrm>
              <a:off x="7618609" y="5280392"/>
              <a:ext cx="128666" cy="12866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F76F3511-EF39-A345-B3BC-C81A581B87BA}"/>
                </a:ext>
              </a:extLst>
            </p:cNvPr>
            <p:cNvSpPr/>
            <p:nvPr/>
          </p:nvSpPr>
          <p:spPr>
            <a:xfrm>
              <a:off x="7944406" y="4413298"/>
              <a:ext cx="128666" cy="12866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0" name="TextBox 379">
            <a:extLst>
              <a:ext uri="{FF2B5EF4-FFF2-40B4-BE49-F238E27FC236}">
                <a16:creationId xmlns:a16="http://schemas.microsoft.com/office/drawing/2014/main" id="{90DE3D20-E11C-8844-82B6-CD4F2A58B08C}"/>
              </a:ext>
            </a:extLst>
          </p:cNvPr>
          <p:cNvSpPr txBox="1"/>
          <p:nvPr/>
        </p:nvSpPr>
        <p:spPr>
          <a:xfrm>
            <a:off x="1803877" y="5870761"/>
            <a:ext cx="8584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SIR states</a:t>
            </a:r>
          </a:p>
        </p:txBody>
      </p:sp>
    </p:spTree>
    <p:extLst>
      <p:ext uri="{BB962C8B-B14F-4D97-AF65-F5344CB8AC3E}">
        <p14:creationId xmlns:p14="http://schemas.microsoft.com/office/powerpoint/2010/main" val="2792517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9DC0119C-04CC-3B43-B5E0-FB2EC3C9F712}"/>
              </a:ext>
            </a:extLst>
          </p:cNvPr>
          <p:cNvSpPr/>
          <p:nvPr/>
        </p:nvSpPr>
        <p:spPr>
          <a:xfrm>
            <a:off x="1899285" y="998091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49DCF5C-F9FA-124D-BF99-B37B3378AE95}"/>
              </a:ext>
            </a:extLst>
          </p:cNvPr>
          <p:cNvSpPr/>
          <p:nvPr/>
        </p:nvSpPr>
        <p:spPr>
          <a:xfrm>
            <a:off x="3403145" y="998091"/>
            <a:ext cx="3165235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36311C9-F1D2-4548-9734-B8DEE90C9343}"/>
              </a:ext>
            </a:extLst>
          </p:cNvPr>
          <p:cNvSpPr/>
          <p:nvPr/>
        </p:nvSpPr>
        <p:spPr>
          <a:xfrm>
            <a:off x="6568380" y="998090"/>
            <a:ext cx="4498351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7D91DCD-E553-E545-A8E7-95F0CD20264B}"/>
              </a:ext>
            </a:extLst>
          </p:cNvPr>
          <p:cNvSpPr/>
          <p:nvPr/>
        </p:nvSpPr>
        <p:spPr>
          <a:xfrm>
            <a:off x="1891414" y="1334111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D10A4E3-5B2E-A84E-BF36-6ACE659233FC}"/>
              </a:ext>
            </a:extLst>
          </p:cNvPr>
          <p:cNvSpPr/>
          <p:nvPr/>
        </p:nvSpPr>
        <p:spPr>
          <a:xfrm>
            <a:off x="4538566" y="1334111"/>
            <a:ext cx="5122191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1AA7EC1-DEBF-E24A-9E0C-C493E30DF234}"/>
              </a:ext>
            </a:extLst>
          </p:cNvPr>
          <p:cNvSpPr/>
          <p:nvPr/>
        </p:nvSpPr>
        <p:spPr>
          <a:xfrm>
            <a:off x="9660758" y="1334110"/>
            <a:ext cx="1398102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1F1230F-3C0C-A045-8131-8D615FDD3E45}"/>
              </a:ext>
            </a:extLst>
          </p:cNvPr>
          <p:cNvSpPr/>
          <p:nvPr/>
        </p:nvSpPr>
        <p:spPr>
          <a:xfrm>
            <a:off x="1882559" y="1709733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5B83F47-542F-4E45-B39E-73807A4FE881}"/>
              </a:ext>
            </a:extLst>
          </p:cNvPr>
          <p:cNvSpPr/>
          <p:nvPr/>
        </p:nvSpPr>
        <p:spPr>
          <a:xfrm>
            <a:off x="2871859" y="1709733"/>
            <a:ext cx="2557669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965FD38-5857-8943-9278-E0154935293E}"/>
              </a:ext>
            </a:extLst>
          </p:cNvPr>
          <p:cNvSpPr/>
          <p:nvPr/>
        </p:nvSpPr>
        <p:spPr>
          <a:xfrm>
            <a:off x="5429528" y="1709732"/>
            <a:ext cx="5620477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47B09E2-8EC0-2D48-B27C-5FDCE62D4142}"/>
              </a:ext>
            </a:extLst>
          </p:cNvPr>
          <p:cNvSpPr/>
          <p:nvPr/>
        </p:nvSpPr>
        <p:spPr>
          <a:xfrm>
            <a:off x="1874688" y="2045753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1A6E277-51CB-8A4B-9030-56DAC751A0D0}"/>
              </a:ext>
            </a:extLst>
          </p:cNvPr>
          <p:cNvSpPr/>
          <p:nvPr/>
        </p:nvSpPr>
        <p:spPr>
          <a:xfrm>
            <a:off x="4260243" y="2042895"/>
            <a:ext cx="2938148" cy="166980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8D9F4A1-B10D-5D4D-9969-A2C4EC0473EB}"/>
              </a:ext>
            </a:extLst>
          </p:cNvPr>
          <p:cNvSpPr/>
          <p:nvPr/>
        </p:nvSpPr>
        <p:spPr>
          <a:xfrm>
            <a:off x="7198391" y="2045752"/>
            <a:ext cx="3843743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D8C9D64-2ECF-144E-89AE-2B80CD344157}"/>
              </a:ext>
            </a:extLst>
          </p:cNvPr>
          <p:cNvSpPr/>
          <p:nvPr/>
        </p:nvSpPr>
        <p:spPr>
          <a:xfrm>
            <a:off x="1874688" y="2381773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69203BD-3C53-E84E-901B-AC6F34864F11}"/>
              </a:ext>
            </a:extLst>
          </p:cNvPr>
          <p:cNvSpPr/>
          <p:nvPr/>
        </p:nvSpPr>
        <p:spPr>
          <a:xfrm>
            <a:off x="3210393" y="2381773"/>
            <a:ext cx="3152442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ED49A63-3D6D-5441-A7EF-B46587B0ECB4}"/>
              </a:ext>
            </a:extLst>
          </p:cNvPr>
          <p:cNvSpPr/>
          <p:nvPr/>
        </p:nvSpPr>
        <p:spPr>
          <a:xfrm>
            <a:off x="6362835" y="2381772"/>
            <a:ext cx="4679299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65DA943-B8CF-9749-8E5B-C6C0557D0927}"/>
              </a:ext>
            </a:extLst>
          </p:cNvPr>
          <p:cNvSpPr/>
          <p:nvPr/>
        </p:nvSpPr>
        <p:spPr>
          <a:xfrm>
            <a:off x="1866817" y="2717793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4B28159-0700-964D-A624-5DC3D845645B}"/>
              </a:ext>
            </a:extLst>
          </p:cNvPr>
          <p:cNvSpPr/>
          <p:nvPr/>
        </p:nvSpPr>
        <p:spPr>
          <a:xfrm>
            <a:off x="7393888" y="2717793"/>
            <a:ext cx="2815904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B1F4FF7-2A6A-B14E-9876-6BFDE3EB8C89}"/>
              </a:ext>
            </a:extLst>
          </p:cNvPr>
          <p:cNvSpPr/>
          <p:nvPr/>
        </p:nvSpPr>
        <p:spPr>
          <a:xfrm>
            <a:off x="10218650" y="2717792"/>
            <a:ext cx="815614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B0AE22D-4CB7-5C40-A011-94CC4A975ACF}"/>
              </a:ext>
            </a:extLst>
          </p:cNvPr>
          <p:cNvSpPr/>
          <p:nvPr/>
        </p:nvSpPr>
        <p:spPr>
          <a:xfrm>
            <a:off x="1857962" y="3093415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B255948-F760-D94B-B17D-B340A4B94A37}"/>
              </a:ext>
            </a:extLst>
          </p:cNvPr>
          <p:cNvSpPr/>
          <p:nvPr/>
        </p:nvSpPr>
        <p:spPr>
          <a:xfrm>
            <a:off x="1857961" y="3093414"/>
            <a:ext cx="3165235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FE111CB-37DE-ED4B-B0F4-D70695C5DDAD}"/>
              </a:ext>
            </a:extLst>
          </p:cNvPr>
          <p:cNvSpPr/>
          <p:nvPr/>
        </p:nvSpPr>
        <p:spPr>
          <a:xfrm>
            <a:off x="5023196" y="3093414"/>
            <a:ext cx="6002211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86440ED-4C40-864C-B354-4506CC6067CF}"/>
              </a:ext>
            </a:extLst>
          </p:cNvPr>
          <p:cNvSpPr/>
          <p:nvPr/>
        </p:nvSpPr>
        <p:spPr>
          <a:xfrm>
            <a:off x="1857961" y="3469037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EA10FD5-2ED7-B440-B1E8-14CA8FF6E0F6}"/>
              </a:ext>
            </a:extLst>
          </p:cNvPr>
          <p:cNvSpPr/>
          <p:nvPr/>
        </p:nvSpPr>
        <p:spPr>
          <a:xfrm>
            <a:off x="7860172" y="3469037"/>
            <a:ext cx="3165235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6116B3B-2715-AC43-8917-3698BE77E860}"/>
              </a:ext>
            </a:extLst>
          </p:cNvPr>
          <p:cNvSpPr txBox="1"/>
          <p:nvPr/>
        </p:nvSpPr>
        <p:spPr>
          <a:xfrm>
            <a:off x="1956363" y="6991338"/>
            <a:ext cx="85842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of all times at which individuals become infected or recover (total count of infected changes). </a:t>
            </a:r>
          </a:p>
          <a:p>
            <a:endParaRPr lang="en-US" dirty="0"/>
          </a:p>
          <a:p>
            <a:r>
              <a:rPr lang="en-US" dirty="0"/>
              <a:t>We see that an underlying assumption is that in continuous time, no two individuals change state at the same time. </a:t>
            </a:r>
          </a:p>
        </p:txBody>
      </p:sp>
    </p:spTree>
    <p:extLst>
      <p:ext uri="{BB962C8B-B14F-4D97-AF65-F5344CB8AC3E}">
        <p14:creationId xmlns:p14="http://schemas.microsoft.com/office/powerpoint/2010/main" val="2409691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9DC0119C-04CC-3B43-B5E0-FB2EC3C9F712}"/>
              </a:ext>
            </a:extLst>
          </p:cNvPr>
          <p:cNvSpPr/>
          <p:nvPr/>
        </p:nvSpPr>
        <p:spPr>
          <a:xfrm>
            <a:off x="1899285" y="998091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49DCF5C-F9FA-124D-BF99-B37B3378AE95}"/>
              </a:ext>
            </a:extLst>
          </p:cNvPr>
          <p:cNvSpPr/>
          <p:nvPr/>
        </p:nvSpPr>
        <p:spPr>
          <a:xfrm>
            <a:off x="3403145" y="998091"/>
            <a:ext cx="3165235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36311C9-F1D2-4548-9734-B8DEE90C9343}"/>
              </a:ext>
            </a:extLst>
          </p:cNvPr>
          <p:cNvSpPr/>
          <p:nvPr/>
        </p:nvSpPr>
        <p:spPr>
          <a:xfrm>
            <a:off x="6568380" y="998090"/>
            <a:ext cx="4498351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7D91DCD-E553-E545-A8E7-95F0CD20264B}"/>
              </a:ext>
            </a:extLst>
          </p:cNvPr>
          <p:cNvSpPr/>
          <p:nvPr/>
        </p:nvSpPr>
        <p:spPr>
          <a:xfrm>
            <a:off x="1891414" y="1334111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D10A4E3-5B2E-A84E-BF36-6ACE659233FC}"/>
              </a:ext>
            </a:extLst>
          </p:cNvPr>
          <p:cNvSpPr/>
          <p:nvPr/>
        </p:nvSpPr>
        <p:spPr>
          <a:xfrm>
            <a:off x="4538566" y="1334111"/>
            <a:ext cx="5122191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1AA7EC1-DEBF-E24A-9E0C-C493E30DF234}"/>
              </a:ext>
            </a:extLst>
          </p:cNvPr>
          <p:cNvSpPr/>
          <p:nvPr/>
        </p:nvSpPr>
        <p:spPr>
          <a:xfrm>
            <a:off x="9660758" y="1334110"/>
            <a:ext cx="1398102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1F1230F-3C0C-A045-8131-8D615FDD3E45}"/>
              </a:ext>
            </a:extLst>
          </p:cNvPr>
          <p:cNvSpPr/>
          <p:nvPr/>
        </p:nvSpPr>
        <p:spPr>
          <a:xfrm>
            <a:off x="1882559" y="1709733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5B83F47-542F-4E45-B39E-73807A4FE881}"/>
              </a:ext>
            </a:extLst>
          </p:cNvPr>
          <p:cNvSpPr/>
          <p:nvPr/>
        </p:nvSpPr>
        <p:spPr>
          <a:xfrm>
            <a:off x="2871859" y="1709733"/>
            <a:ext cx="2557669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965FD38-5857-8943-9278-E0154935293E}"/>
              </a:ext>
            </a:extLst>
          </p:cNvPr>
          <p:cNvSpPr/>
          <p:nvPr/>
        </p:nvSpPr>
        <p:spPr>
          <a:xfrm>
            <a:off x="5429528" y="1709732"/>
            <a:ext cx="5620477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47B09E2-8EC0-2D48-B27C-5FDCE62D4142}"/>
              </a:ext>
            </a:extLst>
          </p:cNvPr>
          <p:cNvSpPr/>
          <p:nvPr/>
        </p:nvSpPr>
        <p:spPr>
          <a:xfrm>
            <a:off x="1874688" y="2045753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1A6E277-51CB-8A4B-9030-56DAC751A0D0}"/>
              </a:ext>
            </a:extLst>
          </p:cNvPr>
          <p:cNvSpPr/>
          <p:nvPr/>
        </p:nvSpPr>
        <p:spPr>
          <a:xfrm>
            <a:off x="4260243" y="2042895"/>
            <a:ext cx="2938148" cy="166980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8D9F4A1-B10D-5D4D-9969-A2C4EC0473EB}"/>
              </a:ext>
            </a:extLst>
          </p:cNvPr>
          <p:cNvSpPr/>
          <p:nvPr/>
        </p:nvSpPr>
        <p:spPr>
          <a:xfrm>
            <a:off x="7198391" y="2045752"/>
            <a:ext cx="3843743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D8C9D64-2ECF-144E-89AE-2B80CD344157}"/>
              </a:ext>
            </a:extLst>
          </p:cNvPr>
          <p:cNvSpPr/>
          <p:nvPr/>
        </p:nvSpPr>
        <p:spPr>
          <a:xfrm>
            <a:off x="1874688" y="2381773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69203BD-3C53-E84E-901B-AC6F34864F11}"/>
              </a:ext>
            </a:extLst>
          </p:cNvPr>
          <p:cNvSpPr/>
          <p:nvPr/>
        </p:nvSpPr>
        <p:spPr>
          <a:xfrm>
            <a:off x="3210393" y="2381773"/>
            <a:ext cx="3152442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ED49A63-3D6D-5441-A7EF-B46587B0ECB4}"/>
              </a:ext>
            </a:extLst>
          </p:cNvPr>
          <p:cNvSpPr/>
          <p:nvPr/>
        </p:nvSpPr>
        <p:spPr>
          <a:xfrm>
            <a:off x="6362835" y="2381772"/>
            <a:ext cx="4679299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65DA943-B8CF-9749-8E5B-C6C0557D0927}"/>
              </a:ext>
            </a:extLst>
          </p:cNvPr>
          <p:cNvSpPr/>
          <p:nvPr/>
        </p:nvSpPr>
        <p:spPr>
          <a:xfrm>
            <a:off x="1866817" y="2717793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4B28159-0700-964D-A624-5DC3D845645B}"/>
              </a:ext>
            </a:extLst>
          </p:cNvPr>
          <p:cNvSpPr/>
          <p:nvPr/>
        </p:nvSpPr>
        <p:spPr>
          <a:xfrm>
            <a:off x="7393888" y="2717793"/>
            <a:ext cx="2815904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B1F4FF7-2A6A-B14E-9876-6BFDE3EB8C89}"/>
              </a:ext>
            </a:extLst>
          </p:cNvPr>
          <p:cNvSpPr/>
          <p:nvPr/>
        </p:nvSpPr>
        <p:spPr>
          <a:xfrm>
            <a:off x="10218650" y="2717792"/>
            <a:ext cx="815614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B0AE22D-4CB7-5C40-A011-94CC4A975ACF}"/>
              </a:ext>
            </a:extLst>
          </p:cNvPr>
          <p:cNvSpPr/>
          <p:nvPr/>
        </p:nvSpPr>
        <p:spPr>
          <a:xfrm>
            <a:off x="1857962" y="3093415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B255948-F760-D94B-B17D-B340A4B94A37}"/>
              </a:ext>
            </a:extLst>
          </p:cNvPr>
          <p:cNvSpPr/>
          <p:nvPr/>
        </p:nvSpPr>
        <p:spPr>
          <a:xfrm>
            <a:off x="1857961" y="3093414"/>
            <a:ext cx="3165235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FE111CB-37DE-ED4B-B0F4-D70695C5DDAD}"/>
              </a:ext>
            </a:extLst>
          </p:cNvPr>
          <p:cNvSpPr/>
          <p:nvPr/>
        </p:nvSpPr>
        <p:spPr>
          <a:xfrm>
            <a:off x="5023196" y="3093414"/>
            <a:ext cx="6002211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86440ED-4C40-864C-B354-4506CC6067CF}"/>
              </a:ext>
            </a:extLst>
          </p:cNvPr>
          <p:cNvSpPr/>
          <p:nvPr/>
        </p:nvSpPr>
        <p:spPr>
          <a:xfrm>
            <a:off x="1857961" y="3469037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EA10FD5-2ED7-B440-B1E8-14CA8FF6E0F6}"/>
              </a:ext>
            </a:extLst>
          </p:cNvPr>
          <p:cNvSpPr/>
          <p:nvPr/>
        </p:nvSpPr>
        <p:spPr>
          <a:xfrm>
            <a:off x="7860172" y="3469037"/>
            <a:ext cx="3165235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0F3E94-2E52-8142-9094-37D93B181856}"/>
              </a:ext>
            </a:extLst>
          </p:cNvPr>
          <p:cNvCxnSpPr>
            <a:cxnSpLocks/>
          </p:cNvCxnSpPr>
          <p:nvPr/>
        </p:nvCxnSpPr>
        <p:spPr>
          <a:xfrm flipH="1">
            <a:off x="1864047" y="812792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E44EDD1-4DFF-8140-B268-2EF13172287E}"/>
              </a:ext>
            </a:extLst>
          </p:cNvPr>
          <p:cNvCxnSpPr>
            <a:cxnSpLocks/>
          </p:cNvCxnSpPr>
          <p:nvPr/>
        </p:nvCxnSpPr>
        <p:spPr>
          <a:xfrm flipH="1">
            <a:off x="2850854" y="812792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D8F46BDF-B864-9542-886D-F9C5ABD9657A}"/>
              </a:ext>
            </a:extLst>
          </p:cNvPr>
          <p:cNvCxnSpPr>
            <a:cxnSpLocks/>
          </p:cNvCxnSpPr>
          <p:nvPr/>
        </p:nvCxnSpPr>
        <p:spPr>
          <a:xfrm flipH="1">
            <a:off x="3181556" y="812792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78109F0-F929-AA4A-B9C3-9F4B3A31233B}"/>
              </a:ext>
            </a:extLst>
          </p:cNvPr>
          <p:cNvCxnSpPr>
            <a:cxnSpLocks/>
          </p:cNvCxnSpPr>
          <p:nvPr/>
        </p:nvCxnSpPr>
        <p:spPr>
          <a:xfrm flipH="1">
            <a:off x="3371343" y="812792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375CD2B-B4B3-7C4A-BBE2-73E75CFE968D}"/>
              </a:ext>
            </a:extLst>
          </p:cNvPr>
          <p:cNvCxnSpPr>
            <a:cxnSpLocks/>
          </p:cNvCxnSpPr>
          <p:nvPr/>
        </p:nvCxnSpPr>
        <p:spPr>
          <a:xfrm flipH="1">
            <a:off x="4238344" y="812792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B1762426-DECD-F94A-8F36-27273EA0D3CB}"/>
              </a:ext>
            </a:extLst>
          </p:cNvPr>
          <p:cNvCxnSpPr>
            <a:cxnSpLocks/>
          </p:cNvCxnSpPr>
          <p:nvPr/>
        </p:nvCxnSpPr>
        <p:spPr>
          <a:xfrm flipH="1">
            <a:off x="4505285" y="812792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B528F29-AC3B-024A-8CAF-1F739DDE6501}"/>
              </a:ext>
            </a:extLst>
          </p:cNvPr>
          <p:cNvCxnSpPr>
            <a:cxnSpLocks/>
          </p:cNvCxnSpPr>
          <p:nvPr/>
        </p:nvCxnSpPr>
        <p:spPr>
          <a:xfrm flipH="1">
            <a:off x="5021410" y="812792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12D5347-90E7-D34F-942E-FA085E50B263}"/>
              </a:ext>
            </a:extLst>
          </p:cNvPr>
          <p:cNvCxnSpPr>
            <a:cxnSpLocks/>
          </p:cNvCxnSpPr>
          <p:nvPr/>
        </p:nvCxnSpPr>
        <p:spPr>
          <a:xfrm flipH="1">
            <a:off x="5415630" y="812792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7DEFD52-53B5-0043-A7CE-590F0C0E523D}"/>
              </a:ext>
            </a:extLst>
          </p:cNvPr>
          <p:cNvCxnSpPr>
            <a:cxnSpLocks/>
          </p:cNvCxnSpPr>
          <p:nvPr/>
        </p:nvCxnSpPr>
        <p:spPr>
          <a:xfrm flipH="1">
            <a:off x="6354964" y="812792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48EA3086-585C-6A40-AB83-87A07ABAC67D}"/>
              </a:ext>
            </a:extLst>
          </p:cNvPr>
          <p:cNvCxnSpPr>
            <a:cxnSpLocks/>
          </p:cNvCxnSpPr>
          <p:nvPr/>
        </p:nvCxnSpPr>
        <p:spPr>
          <a:xfrm flipH="1">
            <a:off x="6541997" y="812792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3B36B69-3BFB-CE4A-A1E9-DA277C6979F7}"/>
              </a:ext>
            </a:extLst>
          </p:cNvPr>
          <p:cNvCxnSpPr>
            <a:cxnSpLocks/>
          </p:cNvCxnSpPr>
          <p:nvPr/>
        </p:nvCxnSpPr>
        <p:spPr>
          <a:xfrm flipH="1">
            <a:off x="7194606" y="812792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880AD25-1069-3646-A58B-1E2862CA5F01}"/>
              </a:ext>
            </a:extLst>
          </p:cNvPr>
          <p:cNvCxnSpPr>
            <a:cxnSpLocks/>
          </p:cNvCxnSpPr>
          <p:nvPr/>
        </p:nvCxnSpPr>
        <p:spPr>
          <a:xfrm flipH="1">
            <a:off x="7379652" y="812792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0B39AD8-FA96-A24B-A7F1-0C93CA63A823}"/>
              </a:ext>
            </a:extLst>
          </p:cNvPr>
          <p:cNvCxnSpPr>
            <a:cxnSpLocks/>
          </p:cNvCxnSpPr>
          <p:nvPr/>
        </p:nvCxnSpPr>
        <p:spPr>
          <a:xfrm flipH="1">
            <a:off x="7838906" y="812792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B9066E2B-0DFB-8B41-ACC7-C380202A3BB9}"/>
              </a:ext>
            </a:extLst>
          </p:cNvPr>
          <p:cNvCxnSpPr>
            <a:cxnSpLocks/>
          </p:cNvCxnSpPr>
          <p:nvPr/>
        </p:nvCxnSpPr>
        <p:spPr>
          <a:xfrm flipH="1">
            <a:off x="9660248" y="812792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C820B04E-DEB5-DC45-BD52-E9D1CB429949}"/>
              </a:ext>
            </a:extLst>
          </p:cNvPr>
          <p:cNvCxnSpPr>
            <a:cxnSpLocks/>
          </p:cNvCxnSpPr>
          <p:nvPr/>
        </p:nvCxnSpPr>
        <p:spPr>
          <a:xfrm flipH="1">
            <a:off x="10190483" y="812792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DB45B29-B7FD-114E-9C87-4B293733055C}"/>
              </a:ext>
            </a:extLst>
          </p:cNvPr>
          <p:cNvCxnSpPr>
            <a:cxnSpLocks/>
          </p:cNvCxnSpPr>
          <p:nvPr/>
        </p:nvCxnSpPr>
        <p:spPr>
          <a:xfrm flipH="1">
            <a:off x="11025407" y="812792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6116B3B-2715-AC43-8917-3698BE77E860}"/>
              </a:ext>
            </a:extLst>
          </p:cNvPr>
          <p:cNvSpPr txBox="1"/>
          <p:nvPr/>
        </p:nvSpPr>
        <p:spPr>
          <a:xfrm>
            <a:off x="1956363" y="6991338"/>
            <a:ext cx="85842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of all times at which individuals become infected or recover (total count of infected changes). </a:t>
            </a:r>
          </a:p>
          <a:p>
            <a:endParaRPr lang="en-US" dirty="0"/>
          </a:p>
          <a:p>
            <a:r>
              <a:rPr lang="en-US" dirty="0"/>
              <a:t>We see that an underlying assumption is that in continuous time, no two individuals change state at the same time.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3419D3-0673-F649-A64A-773E2CD5D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085" y="4800852"/>
            <a:ext cx="406400" cy="30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B77BFB-0B5A-8443-AA47-F56027CFB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004" y="4801671"/>
            <a:ext cx="393700" cy="30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392E86-B55F-434F-A456-800380B9E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1297" y="4900903"/>
            <a:ext cx="520700" cy="50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5D18FA-E2B2-464F-A63D-7DF8DF7A83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7634" y="4808091"/>
            <a:ext cx="1092200" cy="342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332BD6-BDCF-5944-BFFC-4CF80D6543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4737" y="4691353"/>
            <a:ext cx="190500" cy="520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D40027-F802-0E41-B2AB-B1F821ED73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84127" y="4719191"/>
            <a:ext cx="190500" cy="520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C72EE0-4109-7644-BBE0-EAB6E86913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0376" y="4837403"/>
            <a:ext cx="800100" cy="228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94642D-C5C9-9546-98C0-53883DD9B8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74636" y="4818179"/>
            <a:ext cx="5715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735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808</TotalTime>
  <Words>345</Words>
  <Application>Microsoft Macintosh PowerPoint</Application>
  <PresentationFormat>Widescreen</PresentationFormat>
  <Paragraphs>50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CMU Serif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</dc:creator>
  <cp:lastModifiedBy>Alex</cp:lastModifiedBy>
  <cp:revision>35</cp:revision>
  <dcterms:created xsi:type="dcterms:W3CDTF">2019-05-28T06:38:06Z</dcterms:created>
  <dcterms:modified xsi:type="dcterms:W3CDTF">2019-05-28T20:06:22Z</dcterms:modified>
</cp:coreProperties>
</file>